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F415-100C-D751-AF53-AD6CA837A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F77C2-178A-A7E3-ECF9-6859626C6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28FC-5AEB-E55B-C4D1-B43350EC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7C9C-D22C-F49B-AC00-728B57ED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774F-10CC-BEB5-10E4-4F4A5546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E740-0EC1-6D3D-B79B-1767A9D1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A7BB3-7D61-55EF-2882-850083253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7E2E-1E9C-AE19-B276-E0ECDCB1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1A49-3D40-00D3-25A0-54E309C9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73C3-01C5-5AC8-3C96-7A44DB4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2A546-8679-5387-C3BE-9290BE35E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E53E6-22A6-BA47-9199-79AFBC738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DEA70-D447-22BB-322C-3131F9A4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57DF3-00B4-4E3D-F44A-4ED5ABF9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71F8-28AE-3240-6D0C-99748E02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FF14-0976-6871-AA89-F847DB9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779E-0D8F-7F88-71A2-08D3F211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5696-9C09-5E22-378F-CC1B50EA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CA9E-330F-E90D-51F4-E271A4D9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1282-F819-C14B-53D4-B860FDB2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E27D-D008-FF64-F467-C6062B68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5A22D-C30B-D13E-F28D-7F58ED21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1980D-BB83-EF87-C528-0E467F4D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0BE8D-8822-4B60-4FE8-E7AABBBE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20FD4-F1E9-8507-E2B6-32B2D69C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F3C0-92D2-03AD-86B8-33196BCB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D1DF-6A01-9E28-8390-489CA77CE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3F37C-B3B2-556F-C81A-4F816D7B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97735-4C67-2137-F82B-64E1F4EE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4768-450F-B960-BCF3-2A023505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44E6C-C468-2DBF-8B02-584412D9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C6BA-6256-5DB2-9DBD-A93192A6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A5A4-66F0-8327-8AA4-4A21974FA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8299-B122-DD8F-B805-0F489D2C9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F6C98-070E-3894-5364-D3DC6FA4C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905F4-F268-3BDF-320D-F196AB415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A0851-1500-7CD8-06EC-C7412BC4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12773-603A-E889-2DE7-060E6628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9A84-599D-55B0-085D-04367B5E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991A-0CD7-0F61-95E2-81FB6AA7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B25EE-9EF0-42F8-C277-0355945C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9D0F9-91D0-93F2-C487-2965AACE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14F06-99A0-2748-1544-20F48D26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C3818-CB35-3350-3284-36F50831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74F0D-CE79-5B65-72F7-5CFB229D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00587-8E72-3FB5-823A-AE2928CE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A132-86A6-B0AC-309E-8FCBED02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BA0B-1101-39CB-17BD-18CCBCBC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71836-6621-B952-BAD8-021595B9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E9A65-7DFD-D8F2-A7D9-569C478C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8FF8C-B145-EEF5-441C-40723B22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5CC54-452F-E190-22F3-DA9B978F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1290-D093-219A-A0C7-FEAE945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EBBFA-F22A-BE84-4EE8-E687817E5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23EE-FF99-15CA-CD7E-FE01665A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E52C4-6A33-E42C-9EB2-88852869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A914-33A6-4460-1C6B-94EE6955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B49DD-4142-2D3E-1DB8-93B2D47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CF25-B32C-2880-1767-0A1DFE19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E7C36-1CB8-E5FA-BA8D-266E71316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4031F-8C21-2FEB-1C1B-8DFB7C45C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621D-E935-4003-A654-6C6D7BCE19F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0782-4188-0904-C542-68B8087F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9ED8-44F8-4823-0709-B38F4569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0CB2-2075-4BD2-85EC-C2E58FF0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0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A0D9CA2-788D-83BD-F0A1-F56B87EAD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61793D43-B7F5-DBA9-E1CA-820348522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7F1D838-BC62-28DC-D72E-C7C3FDCFF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D0C4F83-DC00-9E88-E4DC-A4D93804D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476E7B0-71D6-123D-9F0F-8BA3106A6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95AA25E-5023-A4DB-C22C-80979BFAC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4196D73-3F80-7A1D-24C2-45E29B316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AEE71E5-0906-1B3F-E401-47B85AF10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947DAA0-2CD8-5707-4997-F2C91C543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EB80353-1261-65B1-9ACF-B3189099E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2022-06-03T01:19:32Z</dcterms:created>
  <dcterms:modified xsi:type="dcterms:W3CDTF">2022-06-03T01:20:17Z</dcterms:modified>
</cp:coreProperties>
</file>