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2C632-43C1-0700-DCD1-D91C66149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2A3BB-A5A2-BD09-2AA5-1980B7ADA5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54576-36F6-F35D-46DA-A0FC3F9D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426B6-ACD7-8E51-0689-E82C3A740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873DE-DF4E-4E8A-1FE5-895FC3F82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29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4A73C-A24C-642C-90D1-9D972E6CA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B4053-0940-A9F6-2DD6-5B8536793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3FCC0-6BEE-D798-7CD7-0F59CBF04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4D078-E7BC-BA66-ABA1-B4160CB5A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3DED1-0947-04A9-BD75-138753B05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00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5482-BBBF-54FF-FAC7-4D15EBA40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5D097-E024-78CC-8ECD-97A869411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3B234-4E95-AE5A-E72C-20D069564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FA696-8300-5B48-BCEF-B2868523E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75BC6-8C67-5DF7-F04D-4FA5BD27E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25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FD1A-2E0B-0CBE-4F43-F68D395DB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85240-1712-9C7C-2104-BDD534ECF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6C7FBA-F6BD-957E-2CA9-990E593D4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5291FA-42ED-8181-DB34-07D3C9485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4ADCD-9A6D-93F8-30A6-E7A00CFF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9F163-B968-439C-65FD-3060446E6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67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2899-DE0E-3171-CA58-519A3DA11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7ACDE-528E-6A60-E0B2-331C078F9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94A9C3-3C5D-2760-90A0-7CA8EDC544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D565DB-042C-C526-1386-A8143EE2A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6FF45D-09EA-ACC1-D68A-DBDE53226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AC236E-46B2-FBA7-8513-CBFD662F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E068A8-5C98-824C-0A1C-DB0A1C33A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8B514E-3715-4B29-BD23-9578F0B7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11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088DB-9782-9940-306A-F57332526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8E9FBE-E642-53C9-1D27-0787A4F2A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133C0F-70AA-2846-FCCC-70D41E350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DA59C0-83F8-9AB8-664E-1D2F0AA83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58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19803-0FF8-0722-5B2E-8FB4D7F99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AE5338-980C-FB3C-BF35-3DB73824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C1E81-0415-9FD6-0B91-B4F54A0C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54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C86A-BB01-A073-DFED-008A11F11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069AE-94E7-81A3-B0FB-8B9856B47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74C64-E58D-77D8-B36F-9598709135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FB5E8D-DE5D-A7D4-BE16-11FFDD90F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11011-4568-2F68-E8BA-A8660680E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7478D-001F-F003-D28C-C5CB90859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44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AC6EC-DD47-68D7-EE01-4FF00D3AC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2FD7DE-7801-EF59-3BA4-B64C282D8E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A0344-EF83-38D6-332F-0CB3268A8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FD0B1-7C94-BAF1-5A72-9018E8AF9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F8700-0877-1AED-6233-E45C50ABE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6BE6F0-B6B3-CE05-F6B2-7DD971BA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649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4306D-23C5-226E-A8C4-E8037EE4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FAA59-9A59-840E-F33D-46DFFB646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1BDEE-BE27-E688-BAAA-911D86E24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20EA9-0937-F62A-BC91-ACE3877B1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939EB-C793-13C2-9A96-A1A7E7B0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85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44523D-0A91-6567-48D5-D9B4372E0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80A441-7DA3-9D09-BDB6-717425875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878F3-258A-4CCA-A9AA-03290BE46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8B67B-FF71-9457-2040-5119698FB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313DF-F70E-F3F1-A499-08D886FDA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78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0DF91-0DCF-3ECE-4EE8-662CB78D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016B7-A8DB-F6E1-76A6-F85BBDBFC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2BFEB-8EF4-8BB6-1F96-97522D6BD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5200F9-6588-4111-BCC4-225B2165E9D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F0E81-5C71-447C-8CB2-B7DB6CE70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C3FCF-37FF-D6A5-D9E2-66FE749F8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CE532F-7FF2-4171-9580-B1EC9B48C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938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1">
            <a:extLst>
              <a:ext uri="{FF2B5EF4-FFF2-40B4-BE49-F238E27FC236}">
                <a16:creationId xmlns:a16="http://schemas.microsoft.com/office/drawing/2014/main" id="{AA049DF0-D1DA-9206-78C1-30C0FD203C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39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2">
            <a:extLst>
              <a:ext uri="{FF2B5EF4-FFF2-40B4-BE49-F238E27FC236}">
                <a16:creationId xmlns:a16="http://schemas.microsoft.com/office/drawing/2014/main" id="{3107C43A-8FBC-CC94-198B-2D97727D87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595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3">
            <a:extLst>
              <a:ext uri="{FF2B5EF4-FFF2-40B4-BE49-F238E27FC236}">
                <a16:creationId xmlns:a16="http://schemas.microsoft.com/office/drawing/2014/main" id="{8C49A7F5-524E-AC4F-9357-CDABEEF371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7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4">
            <a:extLst>
              <a:ext uri="{FF2B5EF4-FFF2-40B4-BE49-F238E27FC236}">
                <a16:creationId xmlns:a16="http://schemas.microsoft.com/office/drawing/2014/main" id="{38F01632-13C0-8771-60A2-2053A9AFB9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75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5">
            <a:extLst>
              <a:ext uri="{FF2B5EF4-FFF2-40B4-BE49-F238E27FC236}">
                <a16:creationId xmlns:a16="http://schemas.microsoft.com/office/drawing/2014/main" id="{466D81C3-AE40-7972-BEEE-374C09F7AF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75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6">
            <a:extLst>
              <a:ext uri="{FF2B5EF4-FFF2-40B4-BE49-F238E27FC236}">
                <a16:creationId xmlns:a16="http://schemas.microsoft.com/office/drawing/2014/main" id="{CA8645EA-93B0-8953-6206-8EC0C2F7E9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64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7">
            <a:extLst>
              <a:ext uri="{FF2B5EF4-FFF2-40B4-BE49-F238E27FC236}">
                <a16:creationId xmlns:a16="http://schemas.microsoft.com/office/drawing/2014/main" id="{EB5A4ECB-881A-DBED-F593-D716ED7C76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12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 Aumack</dc:creator>
  <cp:lastModifiedBy>Bill Aumack</cp:lastModifiedBy>
  <cp:revision>1</cp:revision>
  <dcterms:created xsi:type="dcterms:W3CDTF">2026-08-06T23:52:38Z</dcterms:created>
  <dcterms:modified xsi:type="dcterms:W3CDTF">2026-08-06T23:53:31Z</dcterms:modified>
</cp:coreProperties>
</file>