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D110-A4D2-3A79-DCB2-A58BCAF49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5B94B-C260-3335-37A2-5DFDCFC65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05557-5B1B-5C94-27AB-FB4F4968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4E5C-6333-2DA5-4E17-504E599F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6EDF-03BD-B9AF-1723-12F07378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5F-8B02-93F2-800F-65B2D572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49E68-9E04-6179-5410-5F38E227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B3DC-0FE3-28F7-AD65-A1BEC3D4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B8BF-4EC0-8821-F625-237141FC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DC37-1E78-28AD-D6FE-13D96C92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2D186-EBA7-C201-B1F2-2ADF57FD0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4E818-B36E-83F6-31F9-9360AA9B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6005-B40D-2965-3131-6BFD1947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1E90-EE4F-D1FA-A4B9-87B01265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9410-6031-1CFA-1296-58FBE788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FC7B-D25F-32C3-E9BD-336DD119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E510-C115-CE4F-A356-D8C49ABD4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DBD5F-A77F-5F75-09C8-DC629D02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5EBD-B9D5-6DA1-269B-CF93D1E3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6CB0-BABA-C2F5-5AA3-388A7320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88E6-31DE-114E-10FA-0074552D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D9583-517D-F1AE-2399-B174B445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0D02-3097-F82C-15D7-4D2B22EA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E3221-1A63-1948-BFD3-55C60AD1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1AF2-AFD1-46D7-7BCF-B3919840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FA36-208C-5784-CA3F-B96ED0C7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C657-0E09-04D1-971E-AF85CE4F5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1543C-5C37-B995-7303-74366203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9DD71-1E1D-F95E-5D95-9FE42092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371F8-67BF-A64A-8696-5F7CDA53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A46DA-7BF1-75C1-75DF-D832CA1C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A2CB-EB43-4594-F71A-01900967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E3119-3019-7489-8C51-6A97CA13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7015-0F08-2772-2C16-898B84DA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BC6A6-247B-B0AF-54DF-32048B198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69F2D-F4E9-50CA-E0C1-795C10663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9C356-FB8B-09A6-C172-15B23FF0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F91DF-5658-715D-8F83-0F45512B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D96C1-BD31-F15B-5BE8-BA2F3D80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2D17-71A4-7E59-9238-13577E1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7728-755C-B024-9D8C-A70B6CC0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64187-2910-6EE0-8AFC-009FE1E9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4924-55AB-B58D-A62C-1F5C009F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8308A-C30C-DB3C-A9D2-4DCECBBE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F4475-FCC2-8D78-94B2-F43910AB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2C79D-7BBE-B2DB-A111-E6718E69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592F-BECF-BC68-3FE6-D88BEA3B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A6F4-4013-5A8D-8D9C-DF8E14CD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52CC6-B170-A3A1-50A0-BFB6DF82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A0ABF-18D8-F2D3-FA13-A7AD944F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57A91-3A2E-03AC-211D-6F05EA5D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0441B-B663-0AAF-F1C4-62723239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8BB6-BDCA-FA90-C30D-67F59B89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F7024-DA26-E3DB-52F1-50F41817E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17827-5EAE-8E50-D4D4-C69361261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B8EB-E5D8-164D-27E1-5B4DF5F1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C8DF-AF39-A28E-E07F-1A71A442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5586A-42EE-2EFD-9EAD-16952C41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4406A-AE6F-05CE-D1E8-9A4ACB73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087E4-A391-67FD-54DE-878F0E33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25AB3-22D7-141B-EF98-0F8BA5805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1115-AB22-4A4F-AE46-2A84166B6A6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29C96-E596-8192-CBFD-EB1A20D40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DEE0-14AE-8C29-8426-06860CC8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790F-C182-4518-8DED-C5FE73F8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4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CE49E79-B362-D6CD-8524-241794BEC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8A7F952-7FF4-4254-E7CC-3BB2669348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D47652A-4F6D-9B24-DC97-BF713BE02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0EB9143-E293-A410-3595-615B2A19F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3B6E1AA-D798-9D3F-1B94-B0AA2A97B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B0B182F-FF14-62E6-DA06-4FF320C3C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CB1B7CA-65E8-5370-A23B-40524D53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2023-02-03T03:21:08Z</dcterms:created>
  <dcterms:modified xsi:type="dcterms:W3CDTF">2023-02-03T03:40:38Z</dcterms:modified>
</cp:coreProperties>
</file>