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6082-0964-7082-7435-7C70692AE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B79A9-6A81-FA85-C891-E086B3846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9E24-8C15-3FFE-1FD8-646C9206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E4940-1F70-A0A7-1DD9-2CBC1378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373A-8C8E-40E9-AB64-21D494DF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FCFF-869C-E3B5-D076-11F0A659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54BC4-8D76-7001-0636-9472A9F98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59A0-FB13-8D07-B014-EA1B30DE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42B3-4BAB-F542-6DD3-3BD5EC31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4C815-DABD-7B54-EFFB-260D391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8B2D5-0179-A403-ED40-59BBA6BE7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3B812-B79E-8035-19B7-794633A7A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86D21-5060-1C60-A98A-266B99F3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ED98-E772-A401-C82D-6B750D80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7A73-6F94-DF14-D869-9E1AAD62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6FAC-B265-DBFE-579F-19DD0619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B4FF-72C1-1673-0274-8A8AC04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D2A2-E5D2-1DCB-8EB7-27135D72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6531-44CB-B88F-725E-FE6377B9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6408-D9D2-6706-8F39-E3603FED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7F69-F029-6646-15B1-FF3D05DD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67AE2-2B67-F267-9764-4B3ECA6F1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3DBF-2891-C773-5EE1-49C725F1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E2C8F-96A0-27A2-5EE5-955C512B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382E4-FD8D-9139-941F-D4214431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717C-99CC-6396-BF97-066ACD4B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E7F8-36C2-DE5A-BDD7-3881C265A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E3998-DE0B-78EA-90D7-4D3AC862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B6A78-7BE8-5B7E-C0A3-67F14EC7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A0CA8-B0F0-690B-D2DA-B8209DF1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A1416-EEE3-CCCF-F52C-4F4B0703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3CDD-19B8-8A6F-8D09-74AEDFD6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C4D9B-FF41-687D-B168-90BBEF72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3B0E5-C65A-3F79-B63A-DAC23CDF8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C5E99-B668-B5B9-916C-14EB096CD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2F891-0A1C-1A91-2A33-A1A8B1D8D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66F90-841B-23B4-4709-62B23106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29BB4-135E-CBDA-9A70-C9EB2A5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CAD2B-7300-4182-69C3-1D66288D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8F45-E9F7-9928-20CF-436942FD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4DCC5-7533-7778-ADC5-19EF1D98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83A23-26B2-A493-DE5B-DEC5F753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11F8-6472-F1C7-0050-AF3FBCE7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A0DD0-D78E-08BA-AEAA-4CC279F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88CCA-8A85-D47F-E848-A38DDFB2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3AF57-85D7-4718-3712-0750FD43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FEBF-97B9-A709-4714-3373A03A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8EA9-8E08-5418-DAA2-59473EDC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C30EA-0346-7BFE-60BA-90719D87C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98C6F-2E74-60C5-60DE-4D5A9660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191AE-5B97-8BA7-CD15-D3D93617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BE29-3525-041C-9D83-61A98B60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0B9F-BBB7-C83C-A607-77F81EC1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712AD-80A6-B393-4998-17E13C33D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217AD-E29C-6979-0A22-372356182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5D50F-E915-4246-E7BD-DE7CB440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1DEDF-E784-77A3-5FDC-714EA8BF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51FC8-8AFA-788C-502F-6348E383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C7AFB-95A2-4F64-FE55-54AA161E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EB26B-27D1-CE0E-F1B3-A49106E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74C3-AE53-820F-967A-E43E9CABB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0371E-3E71-4153-A461-A86974F8E03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B5163-CA8C-F2F4-1190-64304B5F0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B4372-C6EE-5C07-0E4F-35661CBB7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2FBB1-3F9B-4D2F-9870-BA8D6720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5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C627508-7F30-62AB-DB15-C1426AE73E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A17A86E-8647-C60D-AE99-05076D8E3B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0873D55-1F1B-E5B9-FAE1-7E1B5B2E0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8999A0E-EFCD-0A22-C122-A0F0FE948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BA86FEF-C3BD-F9AA-ACB8-FB2F29039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5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116D0B6-6F9A-A6C4-D2B7-D78DF2813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0FBB7DAC-25DB-0A13-9A1A-C46302732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6AC238A-827F-5352-909D-D03DF877B6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2024-04-26T03:47:33Z</dcterms:created>
  <dcterms:modified xsi:type="dcterms:W3CDTF">2024-04-26T03:50:59Z</dcterms:modified>
</cp:coreProperties>
</file>