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1BD9-FD07-4D8E-9C22-472BAF9F3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B2E9D-A453-4980-84B7-850F143EE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BE523-2A1E-44B4-B8BD-38040648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BA-330E-4839-A136-9554C67D1A4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811C0-3769-4F92-B044-54943AE9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54D95-B33B-412E-878D-ADD61E79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858-C10E-482F-BC73-1AB302C6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0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1BAC0-F8AD-4D16-8976-6E3C494A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0DA23-BDF6-449C-B608-0A1CD3C69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62C1D-184E-4FCE-9BA2-6C6A56C5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BA-330E-4839-A136-9554C67D1A4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B0310-B7DE-412B-8898-7C8F8261C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7551-B9D5-4CE4-847D-76773599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858-C10E-482F-BC73-1AB302C6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3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1D601-5FC6-4B75-A56A-0CBB84BEC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84BA1-FF08-4381-969A-184467837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D89F6-954A-46A6-A35C-369189F6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BA-330E-4839-A136-9554C67D1A4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0237F-B88A-4126-9053-9AE32F89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E83B5-9A9D-42D6-9168-D874D98A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858-C10E-482F-BC73-1AB302C6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7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23E0-93EE-4C5C-B9A8-9AE9E0BD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55E06-1726-4838-9168-4802A7435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69B61-1628-425A-92B8-6AC69474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BA-330E-4839-A136-9554C67D1A4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21153-E736-4776-B3E8-CFA0183A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B4B20-A448-4957-BBF8-35FCF40B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858-C10E-482F-BC73-1AB302C6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2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0B7A-4E49-4C62-B9F9-A31DDB8D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7A010-BA70-4328-9B00-D8C9F5E41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44C21-64BC-4AE0-BAFD-63AB304C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BA-330E-4839-A136-9554C67D1A4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37B-4857-4178-AA30-87929DBF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DEBA5-D328-4521-8EEB-1CC11A90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858-C10E-482F-BC73-1AB302C6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7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BA84-640D-48B2-9719-66C15368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7F280-3D24-4BB5-A07E-FCA58ED3D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70926-CCF9-4C5C-B885-FC7E21164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C0767-DF6B-485C-AFD7-EFD6AEF7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BA-330E-4839-A136-9554C67D1A4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A61DA-F35B-4CAA-A31D-0C85F87C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84728-3393-463B-B80E-B380E2AC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858-C10E-482F-BC73-1AB302C6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3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A530-7816-4C43-8A72-FE0E7AF1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0880E-7750-45DD-9DA2-A3B8336F3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F4FE6-E8FD-467A-913B-8F12CA13D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BE2E6-1C43-4589-A9C0-2F71F5CEB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562C45-3EAC-4029-AA01-8729FDC46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C5EB4-00FD-4027-909F-D6E3E106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BA-330E-4839-A136-9554C67D1A4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B3CAD5-CD20-47C7-870D-2BB68D94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1AB292-D9EA-4248-B0DE-D4CDAE8E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858-C10E-482F-BC73-1AB302C6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8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C5A1-CD5A-471F-BD39-92B037B6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7275E-F251-40C2-9F9C-F06F2CF6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BA-330E-4839-A136-9554C67D1A4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60A57-3581-4C5C-90AF-2BD99913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B2644-5ACC-4D14-B04F-CA979503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858-C10E-482F-BC73-1AB302C6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782EA-F554-4EF9-B546-391D8D2D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BA-330E-4839-A136-9554C67D1A4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2E86F-3754-4761-ABCD-355BA042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BB426-0AB2-408B-8405-A0175746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858-C10E-482F-BC73-1AB302C6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C9AA-405E-4F8E-A756-77CB5841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F60AE-A4E2-4694-8DD8-091B96977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27B3C-BAAD-42B1-AC03-56E9980F1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27BB2-37FA-4F90-8F3D-383A4DE4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BA-330E-4839-A136-9554C67D1A4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676E2-3AEC-4E49-8262-89C42CEC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85987-53EB-4CC5-AA5B-B4DA2D04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858-C10E-482F-BC73-1AB302C6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50C2-3030-4E6B-BF1E-AF37ED5E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6C6391-F95B-440E-8A96-A3604B9BD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E36F3-EFB4-41F3-859F-238E6ABA5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14AFD-3F4A-489B-A073-05AEBE6F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BA-330E-4839-A136-9554C67D1A4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F8406-F98D-4023-AD72-5F1C3FB1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21CED-8582-45EA-8EDD-5F5B82EF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858-C10E-482F-BC73-1AB302C6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7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BD9B6-4397-4066-8A45-DA646A796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9D9E7-EEC3-4A3F-8DED-49A79E0EE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00FE2-40E1-435E-A068-B99DE3D61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20BA-330E-4839-A136-9554C67D1A4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19EC4-F985-45DA-9822-FD63242B1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A8AC5-2494-42F8-AF46-BB50F8032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DE858-C10E-482F-BC73-1AB302C6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59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23395389-FEEE-423D-B424-1244E30CA0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8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676EB33E-46D4-4234-82E2-26F9C0927C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6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9A0986D2-7DA6-44AF-8921-57F2583410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4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7ED961AD-23CC-4E91-939E-2897E86EFF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3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2E4E714F-D0DE-483A-99BC-D66AF38FE0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B5EEE674-63D8-443C-905D-FB3F8B0F5D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6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A1F2101B-C6E7-424F-94E8-3E6997B5E1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2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BFDE9DB6-06AA-4914-922C-837F9C5BCF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9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2022-02-04T05:36:47Z</dcterms:created>
  <dcterms:modified xsi:type="dcterms:W3CDTF">2022-02-04T05:38:31Z</dcterms:modified>
</cp:coreProperties>
</file>