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4CFF-E151-5B47-F3A9-10233B0FE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87506-A817-2303-D32D-2A10EF319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CFD50-3108-1CDA-F2C8-ADDA3136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E2E3-FE33-4C6B-A10F-2F8BD19CAA9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DC4B-721A-0B81-CC1D-5F9C781D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71FC3-0145-99E0-8088-CF967B3B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8EA-6A46-467A-95CE-0131C0B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D30D-5D34-AD32-C9ED-514FEA9F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CD6D0-05BD-6A0D-E148-7E9B5196F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6B423-6B53-B66D-A4E4-F4C974BA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E2E3-FE33-4C6B-A10F-2F8BD19CAA9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6B92A-F4D5-DB56-6C9B-DF1B7423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EB52B-0EB3-08E3-C2BF-398613E0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8EA-6A46-467A-95CE-0131C0B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1E826-54A5-1613-17DF-B2FD10D77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E66AA-A7CB-0DE9-4369-F4843D92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BCAF2-3E86-6751-AB6E-9411DA84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E2E3-FE33-4C6B-A10F-2F8BD19CAA9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EAA87-A76C-8365-8D9D-358F166F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03C79-39D4-5C2F-604C-FB718EFF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8EA-6A46-467A-95CE-0131C0B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F544-4F7B-F77C-5FC6-43EA443B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DEE70-5CB7-6E53-80D9-03228BE40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616C-4F40-3B28-7BE9-8803A3CC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E2E3-FE33-4C6B-A10F-2F8BD19CAA9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05A6A-F605-8A78-2533-3FB2AD09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18C36-DB14-842B-324C-2F88FB22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8EA-6A46-467A-95CE-0131C0B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26DA-62FC-10B5-4EF8-03FC23FB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D501E-ECC1-7596-6BF5-F3D9B3BA9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C83BE-2288-F2BD-96F4-76D75562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E2E3-FE33-4C6B-A10F-2F8BD19CAA9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CADAA-083E-4526-AEAB-702DDDC4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33F34-10F3-BF39-5E64-C999E7EB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8EA-6A46-467A-95CE-0131C0B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08AD-7EED-A7FD-4A7D-6DA9009B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1DEAB-C45E-A763-3E13-51FBD2BA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77D94-68E3-0523-B510-BDED9A96B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E6F96-A2CC-3C05-6343-48E211E5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E2E3-FE33-4C6B-A10F-2F8BD19CAA9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9EE06-82F4-6932-16C5-7FAA557A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FA34E-BC73-AC3C-EA3F-22CCCF61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8EA-6A46-467A-95CE-0131C0B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F38C-381C-C40C-9F31-771047F2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03911-B1C5-65AA-4EB9-4D230E07E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BF4F5-685F-1652-3A51-250E32A78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3917E-3596-937B-1C4F-0969F6947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7E659-FD3E-DAE3-ADB9-301E51AA1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D2E59-2351-B5AB-26C9-2E0EA1A9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E2E3-FE33-4C6B-A10F-2F8BD19CAA9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1ECA0-D390-8132-9D38-EDC0E872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4E7E1-3E51-B624-AF74-BB652CE9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8EA-6A46-467A-95CE-0131C0B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A202-A1F0-487F-EA52-994F17AD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96BE0-8CAC-14D1-5BF1-792B820E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E2E3-FE33-4C6B-A10F-2F8BD19CAA9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FEF1B-B4F5-E151-D67B-2894E65C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8E7B3-0E46-0E79-D2F7-CF1E47A3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8EA-6A46-467A-95CE-0131C0B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E3C6E-55E5-DA48-E1A3-235E248D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E2E3-FE33-4C6B-A10F-2F8BD19CAA9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839D3-A94F-F801-1213-9087DBD9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EA7E6-CA18-8261-B1A7-BE1B86B5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8EA-6A46-467A-95CE-0131C0B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7CEC8-7E3E-C35C-BF78-F61329F7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EF23-3B23-55B3-F947-78B02D45E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B379E-4AE0-3670-92DB-070390349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2B0F5-BD2E-87C6-A909-83BE355B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E2E3-FE33-4C6B-A10F-2F8BD19CAA9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169C4-5A7A-3CD0-4C14-D1D973D2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A6E5-94A1-6349-49BD-DC5BE83A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8EA-6A46-467A-95CE-0131C0B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DA21-1A70-7EFB-F530-790D330E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0F34F-0950-3731-21DB-F4E812173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E5F27-4D2E-BB55-8DFC-863294CF2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BCAEA-35EC-4385-A98F-92F6972B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E2E3-FE33-4C6B-A10F-2F8BD19CAA9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792E4-100A-C500-E80B-0DA3B308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55B33-D589-7184-774B-E9933612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8EA-6A46-467A-95CE-0131C0B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36C17-DD30-1659-54EF-0DBB374F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D9520-DB52-E113-2039-01512B43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B2BB4-323D-36EC-BDD6-D72FC5929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1E2E3-FE33-4C6B-A10F-2F8BD19CAA9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3ED8E-6292-6B63-4C41-0AA0B135B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11B41-3900-8A77-48F3-37B1993DB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76C8EA-6A46-467A-95CE-0131C0B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C87EBF7D-CAB0-49BB-3BEC-97EDF1C8A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832B88F0-BC83-F5E0-C81E-04279DFDF9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2CDF38C0-2C6A-630F-00B8-B9EFDB233B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87DA005-0748-218B-BF18-51BBDFB02C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545CA43C-A79B-9662-B53A-F943BA656C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4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42763934-3061-9565-785A-460912A1A1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82A99B46-6C26-D2C7-8A52-8498259F55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8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698E931C-B2F1-3E88-53AC-0AAF924521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472CF9E9-0791-F290-2F2D-EFA885B1F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2024-09-20T04:36:44Z</dcterms:created>
  <dcterms:modified xsi:type="dcterms:W3CDTF">2024-09-20T15:13:48Z</dcterms:modified>
</cp:coreProperties>
</file>