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9A13-CD5F-5C76-08D2-4B4C1C982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B3C4-3C14-5A73-28E3-45ACBE9C6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5692-DA4F-4E3D-97F0-F919A68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6EF60-7044-4159-412C-0D522EC8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9E4F9-FC3A-90D5-37B0-31D0D311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F363-A43B-0FE4-A673-F2375330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C41A6-0CE5-FE98-1134-6F36A5AC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23141-0B67-62AA-C7D4-C59FCA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BAA4A-5CBE-90A3-92E8-3044455D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8908-5F4C-F1A9-3F9F-F7FD7DCD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3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8F48F-008B-8687-B227-938BEC7D5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FDE2E-C72C-7860-8BF1-F5D03F762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40502-6C40-4112-409D-C59478EF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28411-7BFB-5671-589C-C8F1A73C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69F7-292E-4022-7424-CD81D0D0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FC76-A517-1CE6-740D-DB66AA28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40A2-95FD-3B97-AC27-81DEBC9A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E5BF-3BFB-7205-E967-F4696B9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96EF-B1BA-93BE-8D77-5EB65AC6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61DFE-05EA-B01D-EC77-6F890FF5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F15F-C739-6161-2A05-42116B59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2750E-9B24-98A9-AC8C-54ECC89C0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0596A-30ED-0121-5EDB-0AB8EFC4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5914-F468-7E55-F07F-CFF30763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8147-0041-61B3-9E40-00B353DC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24EE-085D-D243-87F6-A579264E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7A8C-C5FE-ED1D-D356-0A1790B8A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6E357-1CB3-B18F-4452-CDD0C714A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13B7-2ABF-767E-D7D4-D72EB6F4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FDF0A-DC19-124C-6A7F-793F3E42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126F0-6540-2E2A-13AA-FF6B6E3C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23F0-92F3-CE5E-876B-EF6CF183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7545C-AD6A-5101-D5E6-05A6BCD14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824D4-7017-0007-A2FD-A6BC68AE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2FB90-8C13-2F66-0282-F7A4ABACF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89701-871A-451C-077D-7A9ECEAB7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AB656-9C93-242C-37D5-42F573C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3B996-0CBC-E2CF-FF57-B2EE365A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BC0CC-14EF-2D3B-0C2A-0649059B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0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B5C6-8355-549D-2E4B-8B04CD03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FB8D9-DA5C-E253-8385-C99C6FDB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63796-C709-ED61-BCA4-3E511485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36F95-02A5-3ACD-DC3F-F867E7EF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9D222-200F-3E5E-F362-A7AA4D42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6AA08-CA41-7815-C6D3-11C9B22E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73005-D5E6-747D-5EA8-F3B27808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C990-43CC-14A6-A4AC-DA1122B4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EF1F-853F-31A8-00B4-14372D4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44D05-1517-EA09-213C-E684DCC6C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8B2E2-0CED-23D6-C262-6E6E33F8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708F5-1502-F6B0-5534-D97AF254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67B6-7AC5-6F81-BEC4-8222DE24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8B36-97AE-ADC6-9CF7-AAC7B07A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E01E0-8898-6B84-ECE9-C91FADC79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985A-CB62-53FF-A2D3-4F16306F7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18B89-21C3-4DA4-3002-07207DF5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E4BE3-B7E0-EF9D-C8D3-332E4232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8FA68-AB5B-55E6-8DD4-BB3C1A0C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DBA85-5A12-D75E-1366-DE0BFF1E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5DFC1-98C3-4E23-4C32-1D7A1FB32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A6B95-FE59-8FEE-906A-CA90E4DCB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A085-6ED5-48C5-A9B8-3722D5FC4B1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B767-3F2B-2CF8-8379-E25B810ED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8B30-8989-BB11-5C7B-F3AE2055B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F98B-8FB0-4F9E-BE2B-2F7149D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8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5405DAB-11FB-7327-6CC3-E9CE31B77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E257D59-330F-ED7B-8DA2-8B8226D1D5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4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EA44A2A-E1BD-ED19-ECA2-CC6C05BE7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68F01F8-AB97-3ADF-A3CD-9A04743E2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8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487158D-00D0-8095-7195-A6B0DA9CB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1BE11EC-6D60-78C1-AAC6-78207FC2B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7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3D30AEA-8E2D-CC26-5499-D7C919034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2023-05-12T03:59:36Z</dcterms:created>
  <dcterms:modified xsi:type="dcterms:W3CDTF">2023-05-12T04:06:55Z</dcterms:modified>
</cp:coreProperties>
</file>