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A1DB-F65E-381D-9575-78CA53B3C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D3968E-DC24-C91E-10C3-F34FFFFFA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707C2-0AF0-B5DF-F78D-4EDB2478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69A04-6B65-3701-D814-267BF130E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D6B11-CFD6-A763-F6A1-8BD79E5C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2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602B-41A1-1778-64BB-36925101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D81A4-7001-7371-CDFC-EED14BB1D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C784-B168-F839-6626-08A6BE7A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26FA2-6B7C-09BB-4DD9-62BEF23C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4EF5A-A41A-2932-E297-7AB6AA42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5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9301DF-7850-7E9B-54FE-82B0DF0820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DEE39-A064-E5C2-DEC4-7A7D358D9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EF54-B4D1-67C8-E37A-EDB197D5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F963-9DE1-E267-B900-E6F66BBF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91DD4-F7DA-5ACD-0177-E0A4328E5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37C68-570D-F629-BDE0-190CB076C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47942-E45C-775C-B154-7DD50F448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57F3A-E0E6-B388-1316-48938EF2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27A56-B1F9-25FA-8FEB-4494D17D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E939F-B651-4750-653D-0676258CD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99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AFAA0-FF62-E1AF-F573-E0806E61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20F9D-7027-3D24-8631-56A4E360B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6C293-B37A-E111-7A61-D340ACC0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31DF-1766-6D11-4947-4799529B2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52E84-94BF-1073-0C2A-03162BAE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8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41D1-73FC-A73C-81C0-2AD959F1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ACFED-20BF-479D-BDC1-8205F125F8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EBF17-657D-26C0-323C-6F29FB40E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7D457-FDF3-B38E-6C91-523C0F03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9522C-A00D-5683-4904-8CAA2D5A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A5953-D6F8-A313-3B3C-B847CCD4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3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61384-C610-F68B-7C80-62F36B32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8D8BE-8DF2-F0C8-FB86-3D8DBDE0E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C85D97-B50B-F19F-2199-033C5FAD91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E32B1-FB03-FB2C-DB1D-3FFB082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0C5BA-C3E7-C65C-0F50-1ACF581F2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35044E-E110-6DAF-E133-19F676A1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23A9F8-3B71-891C-1B9F-0B6C9492B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E369EC-B278-9A7E-CDEC-911CF844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5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6A7D-99EE-CB20-8A7A-F84890DC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A692-32F5-B6FD-D8B4-9564380E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A8FBFC-E639-D9F0-021C-7653B77F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35F539-83EB-E2C7-261C-A384A0ED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1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9A9607-6185-3838-80F6-717A5BC2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1D5080-F2AC-8FFF-B50D-27383EF9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60006-D3CF-C818-60B0-22972311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F102-E2CE-3F28-4168-D1CC1D125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4F978-9099-00FC-B79B-0F73A1A2D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1C12F-51D5-6D76-B726-DD12F2AAF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38A821-640B-EDCD-B6EB-F9156523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78DA40-8CD0-6736-1920-A3194D63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7C8EA-86D1-E3DE-9AAB-0FDB6F51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99E23-5CF4-AB2E-CA51-20A995C38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E9F58-CE11-9FE1-26BA-8B05B8B2E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3717-6DC0-A0E8-5A85-6F6E27A10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645FA5-2FD1-BDBE-5040-9E882144C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0A4FF-6016-386A-630C-E02FD3CF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276CC-7BAF-0EDB-E477-BF179E75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7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21FFB-2BEA-4835-1C3C-1D31E57C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67363-3CF8-2F2E-C2A9-3D020B2C0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01D11-5485-72CC-A4F7-8BA90ED37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46D6F2-C3E0-49E5-9269-96F848A56FCB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B198A-1A82-355E-86BE-B0FF339F1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F4FA1-1036-9661-2256-E3E8E9BE9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B0A6F-5296-4581-813D-35E6B47DA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351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608EB6C-7EDB-3E8C-59C4-C52F1C6E5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7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EF228070-6226-3D7B-DA7F-01A61D4B81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4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F4D72FAC-C0EF-A8DF-81C9-3712189BF2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9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8205AF04-7B37-5F24-0B82-E6C054D264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8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478D2C40-886B-EBC3-FEB9-26B7D20DFC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47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83BD6332-B6AC-4372-398D-1E211C7DD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DCAA1E1-733E-0A6B-5ED1-8178EEE1E6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F985450-ADAF-28F1-AD0D-26F30D618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1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6A2BD12-5DAE-4FD2-B2B9-1FD200C25A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9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8E32FB53-747C-2787-A727-8058277B92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24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D6F64CB2-1F4A-CC7E-AAD8-1C9FE09594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12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05801E0C-CCA1-1256-14D9-B0DE50CE15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7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017E778-D40D-A830-E727-85E5B74E77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8C989441-E92B-1C8A-A7B5-A0EB6D9688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6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2024-10-04T03:16:00Z</dcterms:created>
  <dcterms:modified xsi:type="dcterms:W3CDTF">2024-10-04T03:19:07Z</dcterms:modified>
</cp:coreProperties>
</file>