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2EA22-2559-16F0-8DE9-E390791F9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53ECA-E939-6144-FF85-59E1369B1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369D6-B67A-A717-2E6C-4A02DF850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794D-5F9B-4923-AF11-43838D3708D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C3A98-733C-F493-AED8-ACE46F334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40934-731A-7967-87D0-736EB23E9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AA9A-F31B-4A1C-A392-70B83A9E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23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9E3D9-86CE-DFB8-C0B5-0A4F8938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C3047F-8314-9996-B34F-2E2F5861B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34962-4FE1-A93F-6C12-D70BC33F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794D-5F9B-4923-AF11-43838D3708D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055BE-B0FA-8F22-5B22-2577762A2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C8088-2506-7343-C8BD-237749DB5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AA9A-F31B-4A1C-A392-70B83A9E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06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666120-48E0-F56F-D957-5D528E73F4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DB342-FB32-AB45-9C47-3EC802B75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84756-85D0-8B1F-7371-D05AA3218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794D-5F9B-4923-AF11-43838D3708D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7DE5E-D4C4-8177-60F4-C526DA5E7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539E2-04DD-190B-A22E-EA5BA579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AA9A-F31B-4A1C-A392-70B83A9E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60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A0D1D-EDB5-FA69-6AE9-6414D3714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63DB4-748A-500B-2195-60ABC773C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E2C1D-4B82-F60C-D0EC-10FF7B1DA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794D-5F9B-4923-AF11-43838D3708D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569B4-135E-43A8-E246-994C7C8AE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021E9-3BAC-B716-B392-9875BB31D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AA9A-F31B-4A1C-A392-70B83A9E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57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DC34-D1D9-8D41-D819-9BCC76453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EA27F-6D92-662F-1CF1-859C4AE8D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91783-2492-58CE-EA95-FB814E8D5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794D-5F9B-4923-AF11-43838D3708D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EFAD9-F9D7-2882-EF3C-63C8D5277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533E6-22B4-9C87-FE92-ABE2DB7D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AA9A-F31B-4A1C-A392-70B83A9E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30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995AD-7848-E89D-5CC2-835A6DE8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DD9A2-E308-A489-9BB6-17E9C5A038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57A7E5-70B9-0F05-CFA2-370B677BB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926C5-3770-12BF-1FFD-446E04DBA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794D-5F9B-4923-AF11-43838D3708D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6FA06-6A09-DC01-92BA-6EE004F66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9C247-678F-4FED-AF4E-36AB5AFB8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AA9A-F31B-4A1C-A392-70B83A9E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49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67A0C-4CDB-4034-0A1B-447ED23A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D573A-7DCB-D442-1892-CF2B55952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B964F-A820-865D-FE3D-C02C6E532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FA2854-42E3-F0E9-045B-531C5F7603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A4CF35-D4BE-52E5-EE46-84DAF217E5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2834BD-1EEE-30DD-0DE7-B1BCE10DA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794D-5F9B-4923-AF11-43838D3708D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0061DE-2332-DA5F-7052-F5A9139A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D2F0D2-427F-9796-3FB9-1BB03139D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AA9A-F31B-4A1C-A392-70B83A9E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72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D7BF3-4F8A-E29F-8D4A-F0C4AC34F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839C3B-58F2-65FF-BBC0-F14E925AC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794D-5F9B-4923-AF11-43838D3708D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11D717-151E-C761-9EF2-A887D02B8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B6877-B4DE-E2B5-580C-41E19A985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AA9A-F31B-4A1C-A392-70B83A9E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33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73774F-4E13-83AF-3126-23223758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794D-5F9B-4923-AF11-43838D3708D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573539-2746-1882-E1C2-9AC6B9EB5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64FBD-42AB-00F9-28DF-D25E682A5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AA9A-F31B-4A1C-A392-70B83A9E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72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A5064-2C55-F697-0A8D-36E6DE275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123CD-1200-BBFA-635F-0118C0226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F9AE9-71DB-4E9F-8050-34514602B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63C34-2151-7E1F-6519-59AC57896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794D-5F9B-4923-AF11-43838D3708D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89AA1-51CE-EEF2-ABD0-C1480C62C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EBE9A0-7AB6-062E-B4D3-E60A73CB0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AA9A-F31B-4A1C-A392-70B83A9E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04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E75A9-4F01-DCAE-6427-406A8B68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97DC05-B07A-E75F-1F21-03EE34B2F1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FB624-CD31-D7BD-8B29-94ED352A3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03A7F9-4953-65C8-DF2B-4FF17F68E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794D-5F9B-4923-AF11-43838D3708D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A8E7C-826A-5D54-0234-3B5DB7B01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0945F3-1AA3-AD38-A5DA-2C7A1B5D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AA9A-F31B-4A1C-A392-70B83A9E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93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320C91-9240-9040-2AE1-8D5BF85DF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C8C40-493A-4EFB-EF69-A77FCEFF5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52C67-87C7-03A3-B6A2-D2E8B6B9B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7794D-5F9B-4923-AF11-43838D3708D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D77E4-AEE9-E009-A0E2-3190830DBF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A5F36-5D45-14D5-9687-42A9ED296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DAA9A-F31B-4A1C-A392-70B83A9E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758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323C7E15-105F-CB73-860B-CFFABE7D6B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16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0BCD568F-2B5F-38ED-4AE2-DB7CAE9DF9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72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8EA9792C-E61C-59DF-B6B7-6CA7FC68A9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81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9A12B27B-0C93-1BB7-D96E-6C764C4A92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25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E6C15C58-D9DD-1B07-BCB1-94C78DF2C1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72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C5F22781-3123-FF4F-A60F-00B80DBE28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28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2A7C1F75-BFB5-DFAB-F9AB-B2F9E298FB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57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2023-04-06T23:44:08Z</dcterms:created>
  <dcterms:modified xsi:type="dcterms:W3CDTF">2023-04-06T23:44:48Z</dcterms:modified>
</cp:coreProperties>
</file>