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4CFE5-CA84-372F-8B11-242E0C3BD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30D0F7-F36C-FD2F-45C3-8BBB38313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E4824-7A15-C747-11E3-F3463788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DCFD-314B-4A37-BD5E-F4B48AD1AFD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7412E-1F93-13BB-F288-E7348A92B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3DA1F-FD9A-20E8-D96C-A8AB0223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0E43-93D9-4A8F-8C29-D342BCD31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3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A0A9C-82E6-25A4-4DCD-0D96AE55D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2786A-48A4-19E4-ED25-CF1FDA1E9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4B041-601C-786A-7610-C107D7CF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DCFD-314B-4A37-BD5E-F4B48AD1AFD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2298C-2442-02C6-643B-372BD470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0C68F-6898-8AB3-48F5-B58EB27F3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0E43-93D9-4A8F-8C29-D342BCD31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59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8321CB-15F5-DD1C-D8FA-8F48F25CE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CCC7D-10A8-763B-429C-86BD252EA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1BB2F-EA02-D607-154B-54FB25877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DCFD-314B-4A37-BD5E-F4B48AD1AFD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14307-3ADC-E3D8-7AC4-323D004C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24212-1F9D-ACE0-24A1-E27A2844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0E43-93D9-4A8F-8C29-D342BCD31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9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7A556-0F96-5AE0-10B8-4EE8E332A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F2B98-A87F-D04B-CD77-38E462F5F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43B1A-FF0C-45E7-D387-F32BA3FF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DCFD-314B-4A37-BD5E-F4B48AD1AFD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1852D-2B00-5479-23B5-F38B2552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7374-ED55-A777-738B-04988AB1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0E43-93D9-4A8F-8C29-D342BCD31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8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40C7D-3A35-C084-5636-0BBF7475C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200F2-114A-22CC-3625-7D107AF9E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4950B-CD6B-B72B-BAA0-125C261A2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DCFD-314B-4A37-BD5E-F4B48AD1AFD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15C09-4CC9-69EA-BD19-EC30D5F76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A8AF8-89D1-B3F5-0373-C4E00348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0E43-93D9-4A8F-8C29-D342BCD31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3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8967-4750-935F-253E-056A767E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71FF7-E756-5F64-D575-DB08B3F2F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4A19B-760F-5531-6F53-899367A28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98C1D-F7C3-1CAB-D8AB-B18C1FFBE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DCFD-314B-4A37-BD5E-F4B48AD1AFD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9B4C2-F678-E44C-8669-46D922815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5E83A-0B62-DC75-07D1-59B226C1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0E43-93D9-4A8F-8C29-D342BCD31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7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5525-340B-4BE8-E9B6-908AC5E9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0FB5E-88AD-31D0-B2CD-1682CA4EF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0656D-B3FC-2D54-F0E3-E06CFC9C5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CA88C-B3E1-A599-1DD3-92D342630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2DE19-4F44-4449-BF4A-EA02964B4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1A8191-356A-EDF4-0154-D55F550C7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DCFD-314B-4A37-BD5E-F4B48AD1AFD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847867-AF02-33CF-41F0-29B016E4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A14E73-775D-AA52-3F1C-457CD25A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0E43-93D9-4A8F-8C29-D342BCD31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A661-1022-DF39-65ED-36A7C89DE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00095-532F-B8E0-5F85-C013394D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DCFD-314B-4A37-BD5E-F4B48AD1AFD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D10B1-D73F-E4BF-62E7-EE3E6915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C486A-6B3F-8EC9-AEB3-9EB6D091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0E43-93D9-4A8F-8C29-D342BCD31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1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B88C99-6DA2-CD00-C6F6-8C3B442E3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DCFD-314B-4A37-BD5E-F4B48AD1AFD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471D7-73D9-1C8A-2A50-F0DD804C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0E2E8-4330-30A9-99BA-85D5A095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0E43-93D9-4A8F-8C29-D342BCD31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4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5C01D-F1D4-9EEE-8CB3-DCD2970C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EF40F-40A7-98BC-6435-83C038540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EE9A0-E35E-E676-DC55-0802EED7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C8686-6AEA-F01B-F0DD-AB603A8D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DCFD-314B-4A37-BD5E-F4B48AD1AFD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CAE71-6FE7-AD77-AD86-66D0F164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D3DFC-E1A9-3748-339A-82339ADC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0E43-93D9-4A8F-8C29-D342BCD31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7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479B-1590-3B78-828D-62399F93F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60FF3-BBC5-EA8E-0D68-2B5D2DAB6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C7921-75D0-84D4-DD16-6113DD002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9145F-D936-FA84-6745-92E1F0DBA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DCFD-314B-4A37-BD5E-F4B48AD1AFD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C78F8-4063-E29C-1248-810460349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3C77A-1D09-8E7D-55C5-DC75932A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0E43-93D9-4A8F-8C29-D342BCD31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5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8934C4-A77F-0C02-F942-670A682F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C5F89-4450-A2F1-BA42-7D3367A60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B30D3-8A9B-DCCE-E32A-68F6A67CE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DCFD-314B-4A37-BD5E-F4B48AD1AFD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67CF5-D3CB-6F29-6A52-7450BA593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22513-A5E8-4903-0760-59358A8F5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90E43-93D9-4A8F-8C29-D342BCD31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45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E4EBC794-355D-DB45-74D3-BC10D5EDEB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4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60B82EFD-F3BA-28DB-F8EC-6C085A8AA9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ECDBE421-F25D-AE38-A915-19EA643F0F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9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FA0E7024-3F53-489E-F21A-6719ECB319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1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EBD8F9F2-932D-E6AD-3DCF-A0A79361B6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2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D527D2E1-573F-9537-5036-73B303ED3D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2022-10-28T03:32:21Z</dcterms:created>
  <dcterms:modified xsi:type="dcterms:W3CDTF">2022-10-28T03:33:07Z</dcterms:modified>
</cp:coreProperties>
</file>