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2996-1161-2863-1469-693D0D528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F320C-4A7C-4643-F302-46371F371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4A249-D963-C7CA-0F47-E08BE28B9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0089-1184-435B-A56B-9FE709F270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5859A-2F40-FB38-6DCE-6FFD0292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83F67-3405-2C82-3206-CB5A2EA3E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4263-8246-4717-BDA0-8276476F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5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227F-DCE4-0113-7E38-B0DECD7AC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79252-727E-50A8-4681-66682E69E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F1C28-A87B-5810-8B83-35F440B45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0089-1184-435B-A56B-9FE709F270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26D64-A43B-C374-3643-7DF96D35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43498-EE96-433B-2514-5C190B9F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4263-8246-4717-BDA0-8276476F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2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8B9763-D15D-1E90-05B9-2F9358580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5DC19-3B86-47AD-E1BD-395237F67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AFB8E-25F5-E203-08D7-3C5149BD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0089-1184-435B-A56B-9FE709F270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44D53-4AC8-AB47-105F-C929794A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A98A6-D2FA-A8F2-4912-16122325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4263-8246-4717-BDA0-8276476F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0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181F-BEB9-5E11-8F3E-4F32518AE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6060E-AA05-07BA-C8C6-062C789D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104B0-9505-37CB-A7EF-B991E17A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0089-1184-435B-A56B-9FE709F270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8ACF2-0D1D-B5B7-12EB-5710D505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654C4-5120-F199-9175-CF11C2716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4263-8246-4717-BDA0-8276476F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8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D3446-64D9-CF92-CC5B-70F856CD6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8CEFE-7B9B-8FA1-BA36-BED84C06D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C63FA-15D6-3BAC-4F88-2F50925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0089-1184-435B-A56B-9FE709F270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65460-5D62-624D-7552-11C011F8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3D5F7-8F1E-38E4-C62F-FAFF5B80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4263-8246-4717-BDA0-8276476F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0101-52C7-B255-CB1D-94B6114B0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E280E-1717-6192-258E-2E32499D9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90E8F-BEE6-6586-9B79-EE1B90624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D5E68-D27C-8BFA-B3DC-7F003E0FD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0089-1184-435B-A56B-9FE709F270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12E52-F7FB-5BC9-C1D7-ED2A11DF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23918-A3FB-A1C6-0EF7-F72B879B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4263-8246-4717-BDA0-8276476F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0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FDFC-6D45-9C24-86B3-B214B299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E5449-79BC-A7EC-AD75-5D8932624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CB142-34A7-B12D-5EFC-F59F1D68C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1F9833-9631-374D-5563-D82579015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C7778-74E5-58BC-B5F5-98AE5EB19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C2BDE5-0507-6BAE-066E-C9E03084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0089-1184-435B-A56B-9FE709F270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E19801-5C8B-AD54-FCDC-106EA959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7F61C-563A-345E-D480-143D0FD7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4263-8246-4717-BDA0-8276476F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8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A7F5-E58D-007C-7515-5AF504709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51614-6084-C421-534D-2B730C52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0089-1184-435B-A56B-9FE709F270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B034E-430B-6D24-5E6C-A9CCA01A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934EA-2C23-A0DA-BF5F-D14785CA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4263-8246-4717-BDA0-8276476F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9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ABB6AE-B2FD-4AF7-4B68-0DD68922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0089-1184-435B-A56B-9FE709F270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BD916-E654-39B8-2F7E-065E3103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DAFBA-0FAB-7889-4C5F-7F0682C1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4263-8246-4717-BDA0-8276476F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6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7440-30DE-28A5-E31E-CF155358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AEEB9-89E2-2E51-08C6-6672ED537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633DB-45A6-4DD2-8EC1-808B83D93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699C6-12D6-3DD6-8ABF-A98D307E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0089-1184-435B-A56B-9FE709F270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0A299-376D-E383-A130-9B2F0AED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74600-F181-16C2-41EF-2BE380B9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4263-8246-4717-BDA0-8276476F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3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ACE9C-98A7-E236-4AE6-790DC074F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F829AC-EDA8-7009-F566-176CE528E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EE8DB-84EB-9DC0-3245-412A8B0B0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214EB-3CAA-42B5-9B83-DCC99209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0089-1184-435B-A56B-9FE709F270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0A0DC-AEF0-F0EE-5EF5-8E187E8F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B4939-97BA-3E22-DA0D-CE01CC31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4263-8246-4717-BDA0-8276476F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475CF-36F6-DB6B-5CA4-6D4661C4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A8B6A-045B-435E-3BD0-6EBDB6FA5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2A14B-FCB4-D5C4-3B94-B6AB8E5F6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B50089-1184-435B-A56B-9FE709F270F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E0339-E297-395F-B257-D2E6B1DEA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DF57E-BD96-78D2-346D-65AD8DEC8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814263-8246-4717-BDA0-8276476F6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97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FC3629A2-9FC9-C603-D8AE-E3B906C491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7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EE87570B-C1F3-46F6-20FF-0E44934BE5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9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C8BA3979-DAF9-BD4D-6AB0-9858F7890D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1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05887A07-C065-CE73-8ED2-212E2877FE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5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28B10FA7-86BC-8DA5-27D1-177165F397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2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EA1D9DFE-7909-7B92-597E-9C51EE8547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5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60B996FB-B83B-A521-8C26-115E33AE30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2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698CD619-6D62-9452-FF9B-3D6261BBB6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3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2024-08-16T17:47:28Z</dcterms:created>
  <dcterms:modified xsi:type="dcterms:W3CDTF">2024-08-16T17:50:08Z</dcterms:modified>
</cp:coreProperties>
</file>