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93D9-3C56-0D2E-E043-E209AC87C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A6590-6FF2-AA68-3937-75E44ADEB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460-1079-BBED-3F3C-5A23C36E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8306C-A0A9-5EA3-BD9D-E4509C8B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DE2AA-2523-0112-9936-D2D1E214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942A-623B-B003-2063-56F64A2A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F9D26-822B-7710-2D0C-67A55DEA0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73340-8CDE-ABC4-8CB3-9BB76A4E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796C6-4C7B-B125-E5B9-2B9135E6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F812-610F-471E-FF88-E99BC828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8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72319-C1C3-EE05-3EDF-8574B2678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2CFBE-7635-7141-B911-44B4C88E5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22DF3-2F4D-C9EF-DB06-BF912519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DDB3-2AC8-207D-5573-2F419E33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CAC0-284B-300D-55BF-4B9C34CA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7060-E220-BE5D-B068-31EEFFE4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6C4A0-5CB1-423D-96AC-D22EE9218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32F3B-A8A9-82DD-BF09-54EC608A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D7846-52F4-11EB-0619-2908C570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A1F0B-3188-28F6-FF9C-5EBE5676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E6E9-9D7B-F1D0-D3FB-567E4AE7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BFCE-96B8-39DB-9AC8-70234C72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5A2A0-1407-33FC-0C45-C7B326FC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58EA5-1194-2804-0DEF-296E0991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3E07-7814-2503-E46B-F2F4729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42C7-6F18-1253-BA5F-1CC097B0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49B2-A288-E01B-1504-5D0AD38A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FCAD7-3A0A-72F5-11DC-80D4ED48D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94BAC-3F5C-8268-7CFB-6A20FF0E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A44F1-54B2-FC8C-54B4-6E896565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04B3D-8042-C3F5-8E70-EDB838B0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BD9-232D-67E2-5E8A-0793ADD2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2F01-D797-6832-4317-79E66A47C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290D9-2F1C-5866-2382-0827A1196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70E64-A227-E4C4-CD76-3827AA3FF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D68F4-3F89-BDF3-4339-E0371B1CA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93EB2-2993-18BB-E9D7-3A776E98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D62C48-81A7-6020-E050-1512BBA3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DCC32-8F8A-05ED-CB7E-C91F1060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9DB7-5BC5-F42C-584E-B3D75DB1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69CB9-BF0F-942C-7149-CCDCE9D4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E13ED-19C0-A820-317C-9BFDA7EC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7E25-3089-13D7-E7BA-94E2B5F7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6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790C1-B6D5-DCEA-2F61-89F9E3BE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390E7-6771-1933-97B6-2A660622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D826-95C8-80D7-C8D4-930CCFF2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288E-FDBF-F777-351B-628EBCF9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11E5-770D-CCAE-5BD8-1507C735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84A17-5E09-A0D9-B139-BAFF87C26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E0E9A-BD2B-8E53-8572-ED30DD7C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9BA25-62A9-CB8A-8345-D3B31450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45CFD-1AC0-93CD-506E-22CB3D8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5F94-0F03-DC8A-F677-62A34DEE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243F2-71A0-A008-5D93-81E57650B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567E6-09EB-9050-188F-F48FA551A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48E3A-D28D-6C8E-7357-FA74C592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EEE6C-25BF-9222-EC2F-87304A5D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A0595-55E1-7C89-8B19-E7B96903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F2BAA-664C-3F2D-4865-93156FEA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08507-2CE8-344B-97C0-2B3268C82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79812-4B08-4026-68F8-7DB2E4847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2BF27E-1923-4D92-87E4-881EDCA4576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C20A4-788A-BDE0-3C4E-AA74CC52D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AC078-FCB0-857E-9F62-3EA9D74CD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E8868-57D1-45A1-8840-6102B38E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0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C3060B6-4729-C7EA-6728-C30F19C87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DE96ECF6-4476-16D8-4104-A0CFB2F5B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FA10D9D-F0C4-6E8B-F895-839A164DF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2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E03DDE0E-BB10-2221-BE0B-EFECB2D162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DC9698C-8F7A-F4D5-545E-9FF4E9513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8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61E13387-3382-59A1-1350-C7C84D8558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CCBF7DA-8662-3B64-F4AF-E30B875E2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4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3ECF58C-AB8F-2C8B-0ED6-2F4886E98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0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FACB2B9B-8485-3A60-B84B-770F4F1F60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1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A59ABB11-DB37-C819-FFA1-22DDFDB756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1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2024-05-30T23:29:34Z</dcterms:created>
  <dcterms:modified xsi:type="dcterms:W3CDTF">2024-05-30T23:32:10Z</dcterms:modified>
</cp:coreProperties>
</file>