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692D-9A2D-A6C0-F6A5-449AD5178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8A505-219D-1647-EA5C-E84E2D3AE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E9AB-2764-A40D-15B1-A1939A92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8C152-D733-7424-6804-1D945960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859A-AB17-1B19-E85F-8C31196F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4693-7585-8212-5347-100C5C3C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1E5D9-F9F5-C6C8-B68F-BB155116B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7D790-FDF3-6207-BB13-7756E200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5FF2-72FE-84F4-A58A-2CDDF286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F716-CBE9-D008-EB4C-A9A3500C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8BBA2-9FEC-2247-C53F-71AD6428B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49BF4-8C49-7480-1D9F-E62D738F9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AD07-2549-8078-807D-AD2A0DCC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CCE1-A465-EDEF-7BC8-19BA95F5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EA9E-16F4-69BD-9461-076198A5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D5BC-2F95-1700-819E-08C625A8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A82C-9567-2FB9-13B9-4C8C3F82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CD6E-9B95-1AB0-9B65-AD67D9B5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C4A00-DFFF-399B-85D0-40A60744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149B2-6766-3D05-46BF-95F33415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188-58B1-B46F-B986-D0353DC2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39B6E-686A-23F7-45C8-478462F5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E9C1-CBFD-F45E-2FF5-1A63B2A0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E0A6-C827-6480-80CD-C76942DE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CF2D-1DBF-C27F-B444-42FE9D7A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AE5B-3836-AE31-D1D2-723706F0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0F11-9E13-CA54-5268-A232094F8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B8031-86BA-95BE-0163-9412BE44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CFD60-4CD2-1BF3-AB2D-F739F388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7F5AD-94F5-B9E8-4A3C-E3122560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A8E09-7A44-21B3-92A3-94F211BA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06D9-1B2C-C018-F51A-01C799F0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CB540-F85A-8593-2F0C-75097F6F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FE7C7-A39E-9201-9603-25B881DF1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D9298-E122-CDAA-D101-E66B6E850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3958B-4A5C-1AFA-3422-C6E3C8E87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F8C59-06B5-5FCB-3B01-F4993C52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23BC-B573-56CA-D2ED-C75CB8FD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25A2D-46B7-E05F-D0DB-8780075D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1D52-4EBF-661E-1C0D-32749CEE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0A2A5-32C4-83A7-24C4-871D2222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F594B-9C3D-B527-F8D2-F7845030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0A70-65FE-7F70-334C-BC511F57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64380-25D5-AEBE-E11A-C850180D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19FDC-DDF6-7265-E3AC-D1A9353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DC84D-3CB9-1CBF-B7F9-BCE8C0C5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095F-87F8-808F-7D2B-CC43C5AF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BC24-7409-E44E-FFBA-B326AFAF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2E850-BB0A-1AF5-8670-2C45E85C1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9BD6E-D81A-D5C3-B60B-0342FCB1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4EBB2-CA21-692E-07FE-932FDE7C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B44E2-6F40-6055-DD58-ED798E2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BB95-05F7-5EA8-05DB-54424EC3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F12F1-0280-0842-C2F6-43AA50679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4ECF-8D7A-CAC1-47FF-65398FF65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A2885-5D98-7ABF-7571-53E14C21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90279-1FB2-F3A2-D808-35BCD0A2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7596C-5773-7956-3C5F-294DC067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E4E98-5CBF-83E2-7317-B50BAE41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6E13A-B73E-5F48-C0C3-F77CB78D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DF078-516A-924D-0142-7BCA8172B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47EA-75A8-48C4-8B6F-074DDD21092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D7E2B-FB90-7BDB-5B39-C65B4A933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5350-30C0-F56B-A257-409F4DF6A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CDBD-9E37-459A-8512-3CC791E4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2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6CCE626-96A8-CA53-651C-32C9CAF2D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9917640-2BB7-0569-6310-1D1DDA75A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0C0A6DB-32E8-8BAD-0029-A65D2F020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0F140F0-8BAC-84B3-D44C-D98752517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4B4D366-E65F-F24C-1114-D0C2F3AA7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a">
            <a:extLst>
              <a:ext uri="{FF2B5EF4-FFF2-40B4-BE49-F238E27FC236}">
                <a16:creationId xmlns:a16="http://schemas.microsoft.com/office/drawing/2014/main" id="{0B4D8196-590F-C955-5965-F5F3FA015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0"/>
            <a:ext cx="1035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2A174C5-42FC-929F-7BED-7C008C00B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3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2C388A6-3F9C-36C6-63C0-8000EF2C5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2023-01-13T06:03:42Z</dcterms:created>
  <dcterms:modified xsi:type="dcterms:W3CDTF">2023-01-13T06:05:29Z</dcterms:modified>
</cp:coreProperties>
</file>