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E3DA-E68C-431B-A531-4CAE12ADD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109A5-9510-4A5A-94BE-D442CAF7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53B7-BE88-4856-9A22-48E0F9B1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A5B4C-64A8-46CF-9AB6-EB33F7F0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F1F7E-F53E-4C0C-B4E8-EFFE28E2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ADCE-A2A9-45A3-BB17-87BE631F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FC202-5124-469B-9BBA-67DFF19CC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BD57F-BC18-425B-B9DF-AE98F416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F82E-BAEC-4661-8E76-7F0A2676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3605-C761-49EA-A423-905870F0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6251B-17D0-4A4D-9655-1561232D6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FA7AA-1CA2-4AA9-B314-A7864749E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C0137-E8E2-442E-8B10-DCFCF56D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BCC97-A455-405B-8993-4542C061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B37E-BCA8-4489-A917-9F31DE9F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AAC7-A433-4129-98E3-39A3C53B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642F-A81B-45EF-8DBA-3CDD4190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6DF45-03F4-4882-9DF1-3E3D9DCB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7793-00DA-4364-BA62-405EE0A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5374-BC04-4FB4-A087-E0AE355C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1EDB-332A-4261-BB80-9C6DE640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43307-0058-46B4-86DA-557F66253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6AF2-35D6-40A2-8D6A-FE6A3156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9F52-5269-4FED-84CD-9F5441D6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51E2-AFCD-4F72-A1EA-3FF226DB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F497-891C-4231-896B-7C75E7CA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8B9D-3552-4A4C-BB44-9B46C1D6D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EA20E-10C8-4681-96C0-796D255E1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C99AC-FECE-4165-A720-3B647596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66E9-BB20-4373-AAEA-DB56C38E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BEDDE-2EC0-4D20-8BFF-D6DF9C8E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634C-87AD-45D4-ADB1-355C9E81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A78E-B16C-4E52-B566-2F739D70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43FFD-1931-49EF-8E59-FDD8CA985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85C53-2B56-48C0-860F-E1B97B742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603EB-5B81-458A-B7C0-D98BFE9C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41CEC-C550-4F7F-8C80-A0DE335B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5EF30-CCCE-4217-9FFA-535F6E84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BF444-3B5A-4975-9CA7-46C357A6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2430-3FB6-4FD2-B7A5-8D97646E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C4DC2-AA3E-4578-8BC5-341E5ADA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E8798-625A-4193-BD00-BC337257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DF26-2A07-44FF-A667-FDBF54C4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56613-5082-4AEB-9DB6-0569C51D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1C640-460E-4C00-A0DD-EF846A48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8714A-7F03-4258-9B3C-D26A568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9DB2-D62B-48AF-B7E9-96EB0BFC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C6AC-B72A-4FDC-8404-F047F141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65EB3-7828-4B98-8F07-54B3781F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62E5-ECDE-42A0-88B8-817C96C7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636E5-C0C2-41C7-AD56-6C40EB34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73B01-AA91-4311-A116-33D23FE0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A934-71F8-417A-9936-3AF6C247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A048-D668-4FC1-AE34-E5DD81D62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AD551-249B-4DF1-87F5-B2C38AB6F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EB458-5B4E-4852-92EE-D76DA9EF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DBF3-C34A-436A-BA35-03199455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C80A7-1F05-4862-859F-9107A45D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A113A-6E01-4E9F-A10D-9BBFF286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EBF6A-4565-4E9C-B8DD-8626C2C0D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C432-E091-4D14-8A3A-20D97F42C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472C-ACE7-42C9-B853-EBF6C7091CD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C88A-34A5-4224-A808-E708DFEA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42C13-0F2E-4DD8-8698-6AA37AD08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79CB-6086-46CC-A417-3AA59832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81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E28FE0F-B38D-44B6-B533-9792FA4DC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7165C703-AA9D-4BC5-8638-66D117557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E26D8CA-68CD-4473-8269-3B72E516F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5EB3220-544F-4A0F-B8D4-1CD92DDC4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0BCE2B5-BBD3-442C-816B-406ED7095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BF35E02-BBEC-4702-9EF2-B99DDAB699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62AF9F5-59CF-485B-A283-7A2E13833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9BA2CA1-5677-4EAD-810D-C2AA51F05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91E8625-705C-4DF3-B564-19BA00C4A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7940DE76-3D99-489A-92AE-19D1B3D6B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2022-04-08T04:12:48Z</dcterms:created>
  <dcterms:modified xsi:type="dcterms:W3CDTF">2022-04-08T04:16:12Z</dcterms:modified>
</cp:coreProperties>
</file>