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CDE7-DAC5-A511-2C0D-9721E042F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B379C-EF32-CD8D-04C2-915F7CD28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70905-7CE0-B629-57E5-3DD075A4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3DC0-AAE4-DEFD-31E4-E09425EB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268CD-2558-1332-33A7-7A4EE5C4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E8C2-DCB9-D5CB-C4B0-3328B2CA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70721-DEC9-A8BB-C53E-D372644F5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F9FE6-DC1E-6E1D-4CA5-9FF5039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875C-A997-03E5-585E-3A35B586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0041B-6506-E8FD-C2F1-31273739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3E9F6-AEB5-FD08-ACBC-73C8CCE3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45EC1-0E0B-854B-F2AF-2E1A2B088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9F06-2DC9-59FB-74CD-4B9A387A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380F-6B89-839B-0A9B-3C95CBAE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21403-8310-9FFF-4715-24D12C77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7B74-A577-6185-4319-CCAFA22E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9E66-35A6-7849-1019-68E862B9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A7DD-49ED-0E40-19A0-0BE3AC58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C8E9-5FBE-E8C6-0932-0F5398DE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5EB6-CD9A-36B0-8897-262E880A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870E-A7C0-8841-0D35-31175D58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CD6EA-318B-BEF3-6F1D-33848337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A92FC-FE46-D40F-D879-6D935334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330CB-41AD-8FF6-029A-225F6053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0C6F-612F-DE60-E7C1-AC56CC17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3D39-1755-A5F2-A1B8-99572E02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E362-8463-7C89-3D81-653C4679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F6AF3-6B0C-8D35-5E6B-367E6ADA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01CF2-5D92-7036-877B-D4DD552A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ED278-E076-D53D-1531-C7EEE7E7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812B4-8E4C-3173-E873-43ADA99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4A3A-2AB9-EF53-405A-F4FA0871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957B2-7C3F-879A-BC3D-9D2BF0979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FE855-F919-A113-4BCC-2A8579843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02719-9207-8DC5-4334-2439CA3F1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54699-903E-BA17-9677-F2BF62CE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81F17-A3BB-C6EF-0D9F-0F93E64C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F2647-E55D-F052-F9AA-84212458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00A6F-3EB0-16DA-44F3-94A5648F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4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DD16-930C-E30D-75B8-86C7D998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71132-91CC-DE8D-3B24-72DDCC18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0061B-1476-66E3-AE4F-28D3F705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56B02-4433-D0B6-C556-01B3CD7D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8AE29-C851-27F5-A8C3-9C4B8FFF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1224C-69F3-F6B6-468E-612F0895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ACCE8-8321-EA52-D640-353C107E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9CE0-C65B-FEF5-49F6-7F9AD435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E4B1-F348-C5A4-7570-E06AE7DC3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16543-53E5-2896-2C42-1913B57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C4D04-ACF3-3FB1-2153-D8418B58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5CE7-97BD-3551-88D1-401F3A7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3D4C7-9E81-335D-DC5D-64B4FFCB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4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DA06-6C02-F31B-91C9-B99EF23C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06067-F6F4-75EB-1995-CE849CB1E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3130F-8D79-4D4C-10E1-089F1357C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90DDA-3E9F-6D48-F898-382D85E8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2DBB3-0368-F4BF-02E5-C7A2CA25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CEA3-7625-8D27-C3E2-3EAF6FDE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E9FA7-A93C-C932-5417-5762ECE1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DBFB7-D701-6D97-F72F-D7644362C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40D1-A690-302A-7AAC-53E21F65E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214F-809C-42AE-9A9D-750894FEA70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7D67A-93B1-989C-D6A3-918D80AB0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8C8D-4A53-930F-5EB6-036A670C3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01C1-6A4F-48F1-A8EE-85A78186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69A8716-51F9-51A0-6E87-9DFC0FCC1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F7644C85-DE16-1466-343C-D8E4E39B9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7CC6E10F-F176-CE07-C065-E73F90D5E7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41D63410-116D-093D-89A7-8F2E3D191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A58C4395-15D5-BA52-6B4F-3F950CFAB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3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E878FD87-9A6F-5373-1699-1E900171B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0E87DEB-CA72-441D-5CA2-1B1FD99A0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EC74986-14B1-A0ED-4B7B-76AA70939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1368CAD-10B9-4FF0-CA94-C7980A994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B488E3E-7BDD-822F-7281-D52B47DA3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ED9099D-CE34-8C10-36AA-41A47025F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FE65949-DDF8-E943-D662-EB1D6409A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B6D49CD2-CB4D-1F93-3EAD-4F9F607A7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104C369-F3E6-DDE4-AFE8-8138D6A94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2024-02-24T14:44:01Z</dcterms:created>
  <dcterms:modified xsi:type="dcterms:W3CDTF">2024-02-24T14:44:40Z</dcterms:modified>
</cp:coreProperties>
</file>