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5:38:2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8416 24468,'3643'-8415'0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5:39:0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1 24575,'-1'2'0,"1"0"0,-1 0 0,1 0 0,-1 0 0,0 0 0,1 0 0,-1 0 0,0 0 0,0-1 0,0 1 0,-1 0 0,1-1 0,0 1 0,-1-1 0,1 1 0,-1-1 0,-2 2 0,-35 24 0,20-15 0,-21 14 0,0 0 0,-58 24 0,89-45 18,0 1 0,1-1 0,-1 2 0,1-1 0,-7 9 0,8-8-228,0-1-1,0 0 1,-1 0-1,0 0 1,0-1-1,-12 6 1,1-4-6616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5:39:09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24575,'-1'1'0,"-1"-1"0,1 1 0,-1 0 0,1-1 0,0 1 0,0 0 0,-1 0 0,1 0 0,0 0 0,0 0 0,0 0 0,0 1 0,0-1 0,0 0 0,1 0 0,-1 1 0,0-1 0,1 1 0,-2 2 0,-14 37 0,12-30 0,-9 28 0,1 0 0,1 1 0,-4 42 0,-12 43-1365,24-101-5461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3D60-BF8C-E55A-E95C-089DF6243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856E9-70D4-D9B5-A8CA-F768FEE52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950A1-A2D1-929D-F6E7-9B907466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6951-1B61-3E23-BED6-147F9616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4955-D5F3-F6CC-F9B1-2AE308C9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A57E-9BEF-D070-B7FB-22A90DC4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86B84-6663-1881-091C-86F1267C9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30C7D-9CA4-57BA-2409-DA2AFE22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E90C-40F1-20CF-37C9-4E3DD56E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D4A94-C577-4E60-02FB-8A3D94DB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0DEDB-3F51-4104-432A-CDE9ED917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794B4-67BB-4B5D-573C-4867EEC97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14B6F-2B38-BE01-6750-B286F8E8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8A7D-9D80-A131-454E-805A7449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B73B-234D-2DCA-2339-F1CBB80B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0F15-51FC-CA49-15A8-61B40D2D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937E-477A-78B3-807E-A28C4D848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82C5-2634-05F8-5C7C-E7CDF2E2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17A4-B792-78C7-4B07-07C76C88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F5C8-C333-03B5-8D8B-575D4E5F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18BC-0F3A-3983-CB62-BDEFE286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AA446-AF19-3C1F-C5CF-DAB5D2D5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D466D-1734-9D59-B357-D16AE496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328AF-1D36-73BD-3A3B-2635C45A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D9EA5-82A9-1797-08CD-729B959D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F278-EDA7-64E8-88E6-6F055D1A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1921-8F77-7169-C221-75448262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25A66-9C8E-AD5B-99FF-10774FD2D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0B106-7807-F8CE-586C-D3AEE010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046B-3BC7-7A85-3587-849A84F0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1BD3C-F003-6A47-C119-B854822B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DA60-334E-DD54-1C27-5DE3BCBA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C049-96A7-6D95-2CC0-7D6B7D767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D476D-A0E5-D21E-F9A9-D4ED3C0E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31E69-EDEB-82C3-6BE5-1E3A8C79E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FC990-76B8-94DC-D137-7D9A4BF2F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34C3E-9BF2-4180-B14B-4EBDB130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CB016-5259-006E-07C0-D59EB80D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F9EF2-5066-4894-DE62-C00E8ACA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EA7D-8119-C825-6286-AFDFA551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1FC4B-1CA5-07CA-5DEA-3B2B77AC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4B7A-931C-8CB1-5FC0-DE283276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9B776-13C2-864A-5D66-7D416CE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8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5888D-7656-252F-4D34-136B7EFC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B73BC-B05E-6271-AE8D-70EBB5BC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04FF4-D971-B893-5672-BB4A4125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76E3-0419-AEA7-483F-7E628493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DBDB-A71A-2192-5A0F-844C5CB7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AA0F9-F182-B190-3B3A-E2F979089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F886E-5436-F45F-D25B-9AC99932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3BEA9-CCFA-4917-0170-0C15DB9D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28E0B-6FB0-23E8-E00E-FB98EAE2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A69C-FEB7-2948-B493-F8B14684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0CD83-61DE-DF1D-0260-68261BE8B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E7592-C4BF-9C08-A26B-2030002A9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58F5C-17DD-CEB3-F100-56CD3ED0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28B32-7BBD-F1AD-028F-EE979BCB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DDF01-E5FB-3031-35F0-B13F4D31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75479-22C3-7A7C-0969-422D1E69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4607B-B6D1-7EFA-3DC2-E869A35B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5849-A526-E2E9-1177-160A0F33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6273D-6234-4117-B3FF-8741C53483A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46A7A-E0A2-BB61-E1FB-005445845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BAF1-0297-EACA-2609-C87DEAF72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FE09A3-C633-4CD9-A5E7-EAF79F1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7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th-star_star-trails_Credit_Preston-Dyches">
            <a:extLst>
              <a:ext uri="{FF2B5EF4-FFF2-40B4-BE49-F238E27FC236}">
                <a16:creationId xmlns:a16="http://schemas.microsoft.com/office/drawing/2014/main" id="{94D2339D-70CB-256F-71D7-E197DE400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6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2D95080-7AF5-F07E-5145-24080780D7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E244C3E-F355-3777-8A97-C780FD44B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CAB4634-0012-A0BE-267C-942E4552D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th-star_celestial-pole-1">
            <a:extLst>
              <a:ext uri="{FF2B5EF4-FFF2-40B4-BE49-F238E27FC236}">
                <a16:creationId xmlns:a16="http://schemas.microsoft.com/office/drawing/2014/main" id="{5E0F1E67-7268-80C8-9851-7B27F503A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9B83B0-AF1E-936B-6445-B893E4028388}"/>
                  </a:ext>
                </a:extLst>
              </p14:cNvPr>
              <p14:cNvContentPartPr/>
              <p14:nvPr/>
            </p14:nvContentPartPr>
            <p14:xfrm>
              <a:off x="6290419" y="814997"/>
              <a:ext cx="1311840" cy="302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9B83B0-AF1E-936B-6445-B893E4028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1419" y="806357"/>
                <a:ext cx="1329480" cy="30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AF1E601-8F70-9A14-9CB1-A1464C41165E}"/>
              </a:ext>
            </a:extLst>
          </p:cNvPr>
          <p:cNvGrpSpPr/>
          <p:nvPr/>
        </p:nvGrpSpPr>
        <p:grpSpPr>
          <a:xfrm>
            <a:off x="7458259" y="836957"/>
            <a:ext cx="176760" cy="153360"/>
            <a:chOff x="7458259" y="836957"/>
            <a:chExt cx="17676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723F6E-BB57-BB2D-2894-3459655B54BD}"/>
                    </a:ext>
                  </a:extLst>
                </p14:cNvPr>
                <p14:cNvContentPartPr/>
                <p14:nvPr/>
              </p14:nvContentPartPr>
              <p14:xfrm>
                <a:off x="7458259" y="836957"/>
                <a:ext cx="143640" cy="9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723F6E-BB57-BB2D-2894-3459655B54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49259" y="828317"/>
                  <a:ext cx="161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E2788A-F93D-9A7B-E730-9949C7344015}"/>
                    </a:ext>
                  </a:extLst>
                </p14:cNvPr>
                <p14:cNvContentPartPr/>
                <p14:nvPr/>
              </p14:nvContentPartPr>
              <p14:xfrm>
                <a:off x="7590379" y="836957"/>
                <a:ext cx="44640" cy="153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E2788A-F93D-9A7B-E730-9949C73440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81379" y="828317"/>
                  <a:ext cx="62280" cy="17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909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inking-Goard-Constellation">
            <a:extLst>
              <a:ext uri="{FF2B5EF4-FFF2-40B4-BE49-F238E27FC236}">
                <a16:creationId xmlns:a16="http://schemas.microsoft.com/office/drawing/2014/main" id="{D6BABEB1-6860-9724-A182-12067EC51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01831DB-3203-CDDE-B3C5-A57BC698D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013A787-C8E1-7305-17BA-97421BD83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43078840-6F91-E28F-ABB0-121AD251DF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CF7FC65-AC93-D82C-5D03-971E2A132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E8BB0BA-C6E6-5443-4657-FA736F4AB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A0B6EB2-5F58-EAFE-967C-FCDD48BF8C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2026-04-17T15:36:51Z</dcterms:created>
  <dcterms:modified xsi:type="dcterms:W3CDTF">2026-04-17T15:40:50Z</dcterms:modified>
</cp:coreProperties>
</file>