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B4295-77B7-4E23-817E-A8EED7185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65BA5-8B1E-4E41-9A6B-5A17FB801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C1DED-A077-432D-9461-8CCA641F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DF-1810-46E0-A658-CA97F77929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12694-9186-4EB4-855B-4F684F7A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4C406-8206-40A1-BA34-6A9186C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BE7-7D91-4B30-A544-1D224B7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7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D605-3CE7-42F8-9F6E-C7B444B8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37220-717D-4AE2-A990-D48B11E0D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BE7F8-8BF9-4513-B564-258C3B44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DF-1810-46E0-A658-CA97F77929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33993-A181-4119-85ED-2C9593AC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DF7E5-299A-4F04-98A9-53827A4F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BE7-7D91-4B30-A544-1D224B7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4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BCDDDB-6C6F-45BF-BEE1-49DC93E39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167C7-F399-4B54-9626-34ADCC7CE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06605-12ED-4F55-ACE8-ABC4FB80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DF-1810-46E0-A658-CA97F77929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5F4C1-A50F-402C-AEC9-0864E209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79696-A9B0-41CA-B640-93A34C4C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BE7-7D91-4B30-A544-1D224B7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4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CD0B-B8B7-4DD9-979F-FF5EB95E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1B8A6-62E3-4445-820E-35E3261B1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F876B-3823-4308-87E2-DC58C9EA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DF-1810-46E0-A658-CA97F77929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DB189-4F55-4642-9204-EC008AD3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2C349-2C98-4660-8FA4-C59066D5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BE7-7D91-4B30-A544-1D224B7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6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840B-B3B6-4C89-AC11-462C070F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E8C81-D57A-4592-8B01-401EA3385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5933C-8233-4A5A-8040-26AC8981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DF-1810-46E0-A658-CA97F77929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3AD2-8952-4F16-B1B0-4CE2C789A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A63DA-3C4B-4F29-9425-A4B3201B7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BE7-7D91-4B30-A544-1D224B7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7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EC36-AA52-4D94-B2E0-DDD0FB25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B08D8-81B2-4802-AB56-8BBFC6C9C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6CAEE-CA55-4102-B898-205492B38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921FC-887B-4B6D-8839-1BEBFF1A7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DF-1810-46E0-A658-CA97F77929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8857D-2473-411E-A615-F1EC3EA1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8C5A3-10AB-4313-89D2-2F773F86A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BE7-7D91-4B30-A544-1D224B7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1DD8-6F1A-4D65-8998-C2F4114C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2E408-81A9-499E-878F-80C93816F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0FE3A-8571-4937-9EF7-530A2B9D7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A9D1A-61A2-4616-8C50-7ABCDF7F4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F99314-B45A-4F8F-9EB7-15ABAB669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378B7-AA9F-4E26-9C02-E797A4017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DF-1810-46E0-A658-CA97F77929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C3B155-B6D9-4A79-A508-49753EE0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F96123-35B7-43BE-81DB-62961FE1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BE7-7D91-4B30-A544-1D224B7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0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F850-C0B3-4877-A9DB-B44B7BE4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2D31B-B402-4A41-ACD7-B1D92243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DF-1810-46E0-A658-CA97F77929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ABC4E-D114-4695-8441-9CCE1E9B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1A6B1-108A-4645-A210-66A587C5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BE7-7D91-4B30-A544-1D224B7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6B330A-EF2D-471A-947E-AA4C6DDE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DF-1810-46E0-A658-CA97F77929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3853CD-46C8-444B-9ECE-95C8B281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118E0-6BBF-471C-8E95-3A23F20F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BE7-7D91-4B30-A544-1D224B7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6B18-8977-481B-80C0-14B000C0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D82CD-5000-476B-9F57-E758406A3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41D51-0CCF-433A-B938-1F661CF5A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2D71F-23B2-417E-B9E6-8A0937C7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DF-1810-46E0-A658-CA97F77929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9EDDF-60B4-41E5-A3FD-C3C9C788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50796-8898-4DFB-96B3-CCF69C05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BE7-7D91-4B30-A544-1D224B7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1945-D6D4-4E70-9ADC-CB5ADFBC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B6D10A-A826-4B8E-A374-683BF8D2C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A012A-D4EF-4E1B-899F-E2D11BF84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6803A-71C7-40A9-99C2-6A712549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41DF-1810-46E0-A658-CA97F77929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F8BF4-63D4-499E-994F-5A5696FD3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F184E-5FF3-4A81-A3C3-094AE974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0BE7-7D91-4B30-A544-1D224B7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7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6F30B5-5D14-43C0-BF51-DF9CD121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EF522-9E79-443C-9B5D-6457DE888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1728C-5C23-4155-AC56-5A1B25BED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B41DF-1810-46E0-A658-CA97F7792948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7291C-5142-40F6-AE8F-AC62B6B72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F0EB3-0122-493C-8062-40CF2A066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0BE7-7D91-4B30-A544-1D224B713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76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91BDE5D9-DE1E-494F-8E0E-B1F0765E90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43D859B6-46BF-4250-A65E-A41E6F01C9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2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E735FF7E-B5C0-453A-9EBF-C2576B1743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4CE3BA8B-12A6-4F04-B227-9A5D4BA10E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24AC7730-1726-4B66-ABEA-E0B9FF7367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">
            <a:extLst>
              <a:ext uri="{FF2B5EF4-FFF2-40B4-BE49-F238E27FC236}">
                <a16:creationId xmlns:a16="http://schemas.microsoft.com/office/drawing/2014/main" id="{08FE5501-E75A-497F-ABCC-6C3C478109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4">
            <a:extLst>
              <a:ext uri="{FF2B5EF4-FFF2-40B4-BE49-F238E27FC236}">
                <a16:creationId xmlns:a16="http://schemas.microsoft.com/office/drawing/2014/main" id="{9BD65AFA-880C-46D4-8421-C430DB59F3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7F548D96-9605-411B-A967-211E7B99AD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4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AAFF3898-E7AE-4433-847C-AA10F9FBFD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9A235769-6329-47B5-B718-05D9511EF1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8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BF7A3FED-BBB7-4EC4-9F0F-FB1F6C9910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3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7A0AB4F4-C3F5-4F64-9951-CACA346A19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2354C553-44D8-476D-9B93-8528E5ED53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4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6B516FFA-C46E-450B-A2B6-E823B5E5D6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697FEA91-8320-47B6-8521-F88BC56AF0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2022-02-25T05:01:55Z</dcterms:created>
  <dcterms:modified xsi:type="dcterms:W3CDTF">2022-02-25T14:46:12Z</dcterms:modified>
</cp:coreProperties>
</file>