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A6BA-13AD-6AC0-333E-BB5686601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F4FAA-FBB5-1B40-6AA7-7CD470241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709A-8AF0-DDCF-7D3C-F65DB944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6EC8-063C-F347-FF49-14CBFD6F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F082-7AC7-9B91-CFD2-2D648CA0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808A-13E3-1299-78B9-4520C92D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73B40-4D07-0CF9-18E2-C50DB21D3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CDA3-AA6D-7D3F-C6FC-95455E0E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322C0-C877-117D-2163-FE67AA84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40BE8-F8E5-5B28-266F-23B03D65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9F2BBA-CDFC-0C3E-96FC-460482A6F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DDCDA-25CC-CE58-2E54-2BCDAAC52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F10C-B45D-7D4C-5317-7C7EB1BE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961E-0125-ABD2-1D3A-A86C5687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849C-3528-C63C-F2D3-67B89FF9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1C58-9898-652A-1EF8-ACC1947F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C429-480F-8E20-AABA-F48B61CD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FA65-0717-541A-6CFB-8C1D34FB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83F21-CEE1-3A48-A5AA-DC0B6C90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B202-8849-D7BF-3DD8-DDC61B5A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A6F6-FA24-A3AE-E600-A87F662D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C97BF-D009-69AD-7508-7CF88C0DB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24DCA-DE99-D4B7-FB4D-450B87C7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2A02-8FAA-31BE-1AB2-A28D5953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0E7B-AD92-85F4-7DCC-61D89A3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C8F0-2E08-4A8A-24B0-236A75B1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9E08-4E97-F33E-DDCD-7FA66F403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0CD66-42A7-80FF-48B1-A3F03C3D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66A2F-1BA4-B627-C8EF-A3E64000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821BF-9C11-D32D-B5B7-7795813D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9EE1-7566-B100-0ED8-59136283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FCA6-CC8A-B2E3-00CE-5CF4F49C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01B76-B5EE-215B-60A5-C76614E46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5E784-D390-FA0B-947B-FE6C2FC3A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4CCDB-C4ED-0DA6-307F-E697C3D6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AD8A8-43DE-3BC1-FE1F-A8D92217C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D1926-966D-548A-84D0-A63D6304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9F6C8-A3DC-BA49-904D-BE0432A7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7F1CC-DE09-5FE6-9170-BFE65DA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7D3B-07D8-B3F0-B431-6D53E3C3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9314C-FAE1-DCCF-C58B-4F332B4F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44B1D-090A-AFDF-BE2F-BB9FF7CD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A8584-D538-C77D-694D-4D75EA6D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B1A5A-4B21-537E-63A5-8AC78FB0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37B5B-C1D5-90F5-FCF7-48D7A67E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8B0BF-A152-6701-C77E-89E38A49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3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A08A-9193-98A8-B411-8789FA70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A7A0-C7F7-24DE-166B-165CFDEB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3D74A-9BA2-649E-0C0F-0C85922F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658EB-6462-44BC-9DBE-C022FDFD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F75C2-46AC-67C6-3D4E-A23D7EB2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309BB-13D5-4D48-C2B6-6607019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2C2D-B5A3-2A72-0503-BF7345EE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86BAC-3523-9662-CEC3-334C0B384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DEA70-C83B-E051-7EF9-98F3C3156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7FA40-3260-DCE3-7FD9-8D9A33C9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5DABC-9810-B244-A839-A1AAABE6C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1ACF9-C515-9CA3-FBC5-C57124B2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DFDD5-6CDB-9F59-CD7F-EB1D3388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BD28C-4E18-20A2-0D16-83BADE928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5A71D-459F-CFDB-BA7D-13AA1B53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C2E9FC-DCD4-4B78-90FA-09C157664FE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A5E0A-5FA9-CB4B-C4BE-1D3C44697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24AE-AEDF-4BC7-E5A2-629719F67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438D2-DD36-4F74-8A77-5C4D353B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4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150FD4F-5F86-7130-5370-2DF74983F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8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556B1845-2AB7-CC86-9C58-8E796941B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1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4E8AF7DA-845B-DD06-3FFC-A5323D6C7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E3681AD6-1890-783D-7361-9A5143C9C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8F59134-12C3-5913-A31F-370225D57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E4A8E57-9534-51C9-B675-298949D92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0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6F5F9BBD-B0E5-3125-CDE5-5FE0975502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F77B0BB-2186-B3D7-21CC-B5E37098E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018789BA-FA53-9C00-5EA4-017A72196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2025-04-18T13:35:07Z</dcterms:created>
  <dcterms:modified xsi:type="dcterms:W3CDTF">2025-04-18T13:36:35Z</dcterms:modified>
</cp:coreProperties>
</file>