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3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138C4-5C56-76E3-F01B-4417F5834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2916C-759C-8417-F568-606D05363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377E4-4DDC-6D32-2891-45891FC8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8AD-1B6C-4C6B-B010-98BF399EAE8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E73EE-8BF5-7CB1-EFE5-05488368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7E43A-113C-43C6-582B-BD37B208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72C2-8C06-42D4-B5A0-55575BC1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6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E74A-26A2-8736-77F5-AD783675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51E86-7085-6096-FAAA-28C657C21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787EA-CF83-78A8-703E-335D2870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8AD-1B6C-4C6B-B010-98BF399EAE8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46608-52F4-B522-9453-8951768E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6019-9038-8C79-6FB6-2EE9FAE2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72C2-8C06-42D4-B5A0-55575BC1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1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82737E-C5B9-08D2-C4B8-36DAAEC93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1BC62-0781-AEA9-62FB-9CBA14591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EE56E-9004-BE50-B8BC-78A44CBD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8AD-1B6C-4C6B-B010-98BF399EAE8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047D6-916B-6294-841F-E0600D24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0B372-0419-3560-7B74-7AFE2217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72C2-8C06-42D4-B5A0-55575BC1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1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907E9-AE8B-5962-8709-EA58144B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4B9B-1CB0-C012-7AB1-A38E79E4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59818-671A-33DD-22EA-BD594C30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8AD-1B6C-4C6B-B010-98BF399EAE8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C5A90-D016-347B-1193-DD1084E1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7CDEB-1F34-55C2-04C0-97B49863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72C2-8C06-42D4-B5A0-55575BC1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5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4C8E-DB39-861C-A128-CA648803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B61DC-508A-2CEA-B2AC-B606402FD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03551-7708-ED8B-46CE-FCAA83CF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8AD-1B6C-4C6B-B010-98BF399EAE8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99769-9160-FFE6-7DA5-68A847EB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DB2C9-238F-C1E5-1F29-F633EEB1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72C2-8C06-42D4-B5A0-55575BC1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6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CF518-E00C-8DBC-629B-9AE0CDD6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53148-BDFC-F8D7-3BBA-3D47F7664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0A5BB-E497-3E92-5A38-458680165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18FB3-4CE0-B311-6E9D-20DE8EC7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8AD-1B6C-4C6B-B010-98BF399EAE8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45A08-6D13-4D04-C44C-288338F2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F5E95-1F63-01C3-0D7A-99832C8C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72C2-8C06-42D4-B5A0-55575BC1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6262-26D2-6BE3-D2E6-BA3DF88B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F94FC-940C-A193-767F-F31D0BA3D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BB568-24CA-6F84-6746-D78B84E75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51C16-8E81-9E70-1947-F744DC325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13058-41F1-4C6B-2436-D956B96F9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D36EF-344A-B5DB-F05E-325B6BE0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8AD-1B6C-4C6B-B010-98BF399EAE8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2AA731-FA45-35C3-D459-1EE49FFB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1C6FB5-6633-FF76-45B2-B6C493F0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72C2-8C06-42D4-B5A0-55575BC1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4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79A1-F4CF-B011-5674-839F63FA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A322A-8B1E-54C9-EA7B-D0E2546E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8AD-1B6C-4C6B-B010-98BF399EAE8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A4F2D-82AF-A302-E401-DD74B2CF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AE349-E57F-82EC-B77A-38AD3FCE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72C2-8C06-42D4-B5A0-55575BC1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29F836-82AC-A54B-C17E-7C597000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8AD-1B6C-4C6B-B010-98BF399EAE8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1171F-8417-FE2D-1015-3D97532B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6F0C9-2E0E-0945-21EC-B1A08BE8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72C2-8C06-42D4-B5A0-55575BC1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4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7662-FC1D-7572-4910-F34055C2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6EC24-EA88-DCF5-25F5-A3AF60AD8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1FB72-8E75-9533-54EA-E8569EA2C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CC725-D1DE-7A22-B42E-799DFDE3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8AD-1B6C-4C6B-B010-98BF399EAE8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80F2A-1CD5-F286-BFEF-AB35E5A4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34164-FB28-BEBB-E540-216CC041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72C2-8C06-42D4-B5A0-55575BC1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6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9333-8452-F853-CCF5-C777CE56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95EFB1-1F0E-8BBC-4E1F-E85AB91A5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20104-350A-C38D-6D9E-7C969D21B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3194F-BE7D-144E-EF93-09E4C2F3D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8AD-1B6C-4C6B-B010-98BF399EAE8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42333-7A5D-D795-3263-B3FFB979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91DF1-D3A2-2D00-E665-BB020354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72C2-8C06-42D4-B5A0-55575BC1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4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5D904-2D51-4481-873F-4980F8C6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32995-791E-5E1A-024B-13321ECB3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F2244-3F9B-4DC9-B1F6-B991B943F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3908AD-1B6C-4C6B-B010-98BF399EAE8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C48EA-7119-3D98-0913-471813196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A6CBC-BF21-F27D-08E5-F344CF65E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A272C2-8C06-42D4-B5A0-55575BC1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7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D7821D4C-52B2-CAE8-FCB3-2734BD38DF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1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E40F9972-5353-83CF-34B5-ED4E147B6B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2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5F78809D-58C3-EED4-B6DC-94B44D662A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9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05AC95B6-A777-DBD7-02EE-C7A82AC1D8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4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C015ABD-E717-D9D6-E060-A8A89F4FB4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4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865ADD58-1CDA-3B0B-89DD-C327B1024A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3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FA7B4637-03CA-25F0-BC84-01C2D97404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0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2F4D0AB3-9175-4DD1-7314-38DC776C0C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8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2</cp:revision>
  <dcterms:created xsi:type="dcterms:W3CDTF">2025-06-19T21:54:54Z</dcterms:created>
  <dcterms:modified xsi:type="dcterms:W3CDTF">2025-06-19T21:57:24Z</dcterms:modified>
</cp:coreProperties>
</file>