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656D-5CA8-9B27-65FC-4633A8B67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DD58-E589-649B-71B5-4670CEF27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F2240-050E-AB87-4E4E-84ED0B6A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8F1A-CAAA-4AA4-CD00-15F3F7D5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20149-BDAD-7C3E-58D2-13FC35E4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8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EEA7-C541-0A85-FDA9-44950A9E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89867-6231-C78D-DC29-FD72E76C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07799-E73B-561D-DFFC-B0183F6F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BA0C-28E1-E87C-4D9A-9A44D44F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5CE8C-550E-32E4-DBE7-9661755A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6EE32-BF62-1D90-E5D3-AC605A547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7D648-F73C-28FB-0A0B-751B31741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0D5B-EFF4-8C37-909D-8B805BE7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B18B-8E2C-0FD3-8AA0-A404379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B4D7-77BF-B086-FF27-C242F5FE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975B-389A-3B32-DA77-193FD189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27276-AD03-1BA7-2CD0-E39FCD7A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972-804D-1735-F610-0832CC6E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2931-427A-2D19-E02E-572269EE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7249D-95F8-952F-65A6-E9274255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7CDD-4529-2BB3-5444-295AE8BD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E4044-4D2A-ECC3-D863-EF2A1E98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C9E4-FA22-0797-E1BF-F2070ECE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FF625-BE58-3C85-E478-05706555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77DBF-9FB9-B2AC-48D3-CBFF7FE4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8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5142-31F7-509E-AFD7-11A667C1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4C72-E4E0-EA4C-3905-3367283F0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DDD52-AECA-5541-3605-8CFF720C1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EE255-8E88-73BA-2A2A-8581C2A5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657A8-5FBD-F4E6-FE57-1B44327B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F78C5-34FE-8594-6937-9446D73F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4D3B-AA3D-9FD0-AC8C-F87A3FAD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119D-1119-C513-0FEF-6E752153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98C46-B5A6-14A6-B888-CDE76ED00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8A75D-DF3F-E1E0-ED50-3609E36B5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D41CB-CD73-7051-48A5-7BCB98F7C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B600D-4089-CF20-0119-DFA09CD5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35851-824E-BCB5-92EE-F3883100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71CAC-3B78-2841-DFC9-6CBFD13D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6593-35EB-A57A-667D-32F51FE6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B8851-2890-DCA4-3323-BCE4F13F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D45CB-1568-94E1-0D25-E1E562E7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E9612-74A5-D0FB-A5A7-FB950B8C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EB65E-B695-D8F6-3267-17E0F42B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3DD6-545E-CB79-CC38-47B40215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704B2-B94B-3506-85CD-62A07D04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7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C57-E7B8-AD72-78BF-E10CADE7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A7173-10AF-9827-5581-37D58D7F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12C01-F8E8-624A-0A3A-34FB5441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D633D-7556-AD01-3244-21191214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7FE1C-2887-C7C9-FB3C-E33531ED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A4816-A890-4045-0875-69F7A56F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D48D-9957-5815-A9C5-77E8CC4D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4D10D-81A9-62FA-79A3-22613BB57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20C64-8349-057C-1440-64945DEFA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CCA7F-DFDA-88FF-0BBC-43A3B3D2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8AD84-0FD7-149C-2195-9150F143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3D15A-C7F7-509B-6A9B-9F6B30E2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02D49-5D96-487A-FC8A-17706DEA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F3705-5490-65D5-AB40-01E48CA6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C6A7-A088-23D8-4C3D-6BE2621B4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F483-6E49-4141-A18E-6A1AB6B6BD8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A92B-68F9-69A5-017A-A45BAA3F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B981D-F9AF-66B0-B99F-157E4E69B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288B-6000-42A5-AABC-7A7B1E02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77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421955C-F1C7-CEDD-DF33-DF1F645A7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E030F26-FC07-E5B5-530D-93909069C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3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02A2FF5-090A-8308-F2DB-137C29B736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6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5E7E09F4-FBDA-6742-A1CB-5BBE2B723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4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ACA37BA-D444-075F-A421-5D6F2482E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0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4A2474F-5049-45AE-B50E-137331661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8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AB9F3A15-BAD4-43E1-1DA9-94237A7EF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F68196E-A12F-8A69-4975-6E69BC160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0F2D76E1-0BC2-975B-38C7-18FBD704D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0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2024-01-26T05:42:55Z</dcterms:created>
  <dcterms:modified xsi:type="dcterms:W3CDTF">2024-01-26T05:43:43Z</dcterms:modified>
</cp:coreProperties>
</file>