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6DF4-B3F9-AA74-C3CE-32E41835F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12581-F44D-A8C3-B428-9BF85D33E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66A1A-076A-48CB-AABF-2F9B65F1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CB626-D725-529C-98D2-823B5915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0E3C-4718-9C31-BD33-DF16EC3D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F26F-7001-7E6C-149B-5F977ADB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38D8E-E477-F0CA-1DF0-FBD05CBB7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6B282-52B5-3FF0-6F59-618C4503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ABB6-7919-B205-DFCD-064D1B79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7960C-27BC-9CE1-BBB5-09278B06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8EA2F-4DD9-5900-944B-13AFFB06A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785E2-061A-9C64-3766-BA488FA34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86F0D-93B0-037F-29F0-1B728221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9E9F3-9191-2E7D-85D9-F9CFF456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4A57-E83A-302C-5B3D-6E4F6F01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9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5F03-B8F5-C693-C53A-87BD695A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DDA9-9193-EE4C-7E55-9BCAB4939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21565-7B90-56B1-F283-FB601B17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EA82-4BD9-64BD-95C4-FE98F0ED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8F475-8A3E-D93C-2454-7223810F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3158-DA7F-8E59-1942-5CE33AAD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F2D62-9276-BCA1-8AE6-7706580EB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7E04B-8121-F555-C18D-31FBC26D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0272-8958-DB1E-C96B-C77DD7AF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EBEA-40A1-32BE-69C2-B8E2DA24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0834-731D-0C44-91AA-18AB5D63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5CD0D-FD71-881E-59D2-00E1FEE0B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28A5B-74C0-9C39-A460-3E9F93499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74C7-C82F-C7F4-F7D7-ADE30C3F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FF4A-3E5F-39CE-3D5C-B017345B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FF80C-6893-2729-7180-55130ADB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F909-D45A-E561-30A2-CF0D2FCF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785F2-9B3A-47D1-5438-9A7E1F13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8BF9F-ADED-E530-D420-7BBADD7BA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92D84-B2F5-35D7-4255-6DCE2212D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C6754-C51D-95B5-5A89-B708D18B2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57203-1AA8-3C50-2C38-932611B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F4189-55CE-E07A-B84C-E175094B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00517-C3D8-5A81-4718-57379D8D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6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551D-B469-201F-DE03-89A7B69B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41B1F-EBAF-D733-5436-747C8BDF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08720-41F1-0CD7-A371-8E18A346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EE529-3E16-CFB9-B3D5-CB7A948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61003-D318-6C11-B419-595243ED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153FD-844E-0BFF-847F-DC898779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2B5C0-553E-58F6-4B5F-E407CA1D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4BA0-1982-C53F-F105-558311A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43A8-D8B1-895A-733D-37868730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9A67C-9219-4615-64DD-5A13CB977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B76AC-E4F8-9DE6-F3C9-90BBB970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4E401-E1B9-871A-83C0-730CA758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06FF5-C92F-C29F-8FBD-8D0B914E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E6A4-A70E-17A1-6CFC-C5921238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DA534-F40C-EE0B-3379-D333A69BC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3AD52-6072-9FB2-47EF-7CD0658EB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8558-57C7-FFE3-DC25-CD777D30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B53CD-7720-6D1C-60FC-AED7DF15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6DE12-430F-8857-4624-254C5EEE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3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C7ADB-D73C-D275-645B-B135E904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51CDC-60FC-AB6D-FB73-F3B1C562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33B46-2495-B731-2D56-9F19C3247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833B-9EE7-45C6-AA97-C6C193A15E3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A1E2-795E-D611-0F5C-CB2F61A49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334A1-30CC-5932-7CB0-9FAF48A3E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121B-8B37-4811-9836-E89CBF4C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0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B7E4FBF-9334-5495-1E80-0C1C98B41E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F8258A8-0DED-BC60-4355-DBA17983A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0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369759A-D7DF-0396-9C2B-BC8109C2F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E59F42A-66DE-B80E-E5C5-9E2367F1F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E8B8208-B8E6-7AA0-1E48-5AA588E6C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D15A71A-E408-1354-53E7-41CDFF4E8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283EF12-3B4D-A7A8-371A-24F52B14C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CDE2023-7F4D-4F86-B666-C573C7A015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0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2023-04-27T23:48:02Z</dcterms:created>
  <dcterms:modified xsi:type="dcterms:W3CDTF">2023-04-27T23:48:58Z</dcterms:modified>
</cp:coreProperties>
</file>