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8D38-ED99-461F-8FF0-46B77BF9D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7F682-6851-493F-8A8E-07AFC1D58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0CB8-AED7-4F5B-B881-FC534DDC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D1C8-DFC4-408D-835D-7F2C410C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70E46-1AC3-4085-887B-50EF5D9B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3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751A-59D9-4883-9F22-28CB8CB5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A6ECB-2AD7-42FA-9816-BDFD1BF18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91CED-DCFC-4627-BDA9-55265CF5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17A8-9D1B-440E-B028-490006EA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41A7E-C314-4344-9860-35D70BE4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0C00CB-BFC1-4827-9BC2-F2874A1F7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593F3-9C66-4026-AC72-DC43E423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70186-FFA6-4013-9B14-A4FD95F2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31AEE-36C7-48AC-9EDB-3982EA5B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0F495-2859-45F3-90A2-4278FEFF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6419-D427-47D0-B7C7-EB98638A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22B1-BA0E-4B3D-A37A-6EC85414A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5458C-5E34-435B-A2DC-7F48EC3B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E4F3A-CD30-441D-831D-5E95463D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BC90-4FA3-4CC4-866A-9E6E1AFD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49C7-A268-4476-83C7-5A10FD03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99A73-5553-4853-9333-DC8F5606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4CE5-B398-4659-A046-4E72157C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6E80-9331-4C17-8B90-EA6387A8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D918-C483-4DC3-B5FE-EFA53253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2A64-CF77-4874-A98C-A50385C0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4B014-7165-497D-B5C0-EB217FC3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87AF4-CD25-46E7-BA34-8871560C1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1399F-5460-48D1-9855-0DF6AB7F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9A240-6640-4734-847D-B05F8441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980D1-30FF-46BF-BCB3-46CAC563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17F0-1593-4C60-AF7A-DDE29B52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CE6E9-9028-4543-8BD9-E0A6801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2A91D-E57E-47F2-B5A1-102C8B865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EF77E-E846-43BF-9C6B-FBA30F38B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254F4-3A59-440E-A8EA-851C65373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74673-95A5-4444-BB49-6B516AC0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BF311-C36F-4F95-93DC-45BCF1FE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7FDCC-81F2-4127-819B-659407E8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70C5-0A56-460A-8159-0B997EE7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F3E39-611C-4972-A5A5-DCFC379D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AB683-82E8-4261-813C-BFB1801B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18F8-DC66-4096-8094-88B7556F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97C13-8BE9-446A-B495-DB8CAEC3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3BB16-9D11-42A2-92E4-4203A55E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43BFF-CBB2-4CA6-91C4-6E2D2EF7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F67C-1AAB-4151-BCDF-2FCB3B0F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FC52C-F770-43D3-AD31-9D779544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3EA0B-2D6B-4CDD-AA8E-BCFDA37F3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91DBF-FDDF-44EE-B089-28EDB8A2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CA2E4-B793-4F63-BD20-EBA2BCC1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76CA2-92C5-4F14-B4B4-0622165B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1072-4D73-4A50-9563-E97C0484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BA8D6-8F3F-49CF-90FF-EB536FF88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D94F-2FD4-408D-9E00-CB935F1E8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C7387-F31D-406C-9B40-BF4E4728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F8179-B145-40C2-99DB-6209C84E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1629F-CE1D-466E-A4CE-4FF655B5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3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35896-859F-4A99-9E62-C22C662B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B20EE-3365-401B-BBCA-B1026D97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2DA1C-A392-483D-8C7B-CD0F4F317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FE934-6735-4330-8103-075D135017E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5148-B148-404B-96AD-90741C08A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ABD8D-3A3D-4B76-BD32-00330DAE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A9FA-E37E-4504-8257-2C3D5DDD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95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AD578AC-2CAA-4765-91D0-7252D046B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6407542C-4AD0-48C7-A380-57D7DFD50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2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C77D30D0-4082-4A62-9E8E-D8A70024B5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AE90833-39DC-40D7-9DD0-E9BD1A293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376747E-9690-468A-B5BD-414D4E4F1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0C94960-9F23-4486-8CBB-888F167A6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4B84841-0586-4121-95EA-FBF2C8C8A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96E9BE5-AA39-4677-B703-11911CB7E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8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C68F36A-BDE8-42E8-9C0E-2E0E35D95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317D0031-B069-4477-B677-E453BDFB7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4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4</cp:revision>
  <dcterms:created xsi:type="dcterms:W3CDTF">2022-03-18T04:28:21Z</dcterms:created>
  <dcterms:modified xsi:type="dcterms:W3CDTF">2022-03-18T04:35:08Z</dcterms:modified>
</cp:coreProperties>
</file>