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5041-207F-A5B3-9E6B-C5DCE0B63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5F43A-1F6B-3D96-3949-0B7FEE2DC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CF50-6544-3475-8943-9F368D1E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743BE-23A6-2370-CCF5-4224D1B6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3865B-1C44-8DF1-35CE-658B5F67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2453-4BC0-9351-FC52-FF77DD14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7401D-1FFA-62D5-A47E-0323FFDEE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12900-3336-924D-9447-5BEC5DAA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EA8D-05B9-46E2-0A87-1BB0BE7A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2581-DA2F-EE62-370C-059A676F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D83DC-0936-DA93-4650-9E4A49583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9082A-E83E-F298-0320-D5AB2788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7BE1-4455-47AF-0F79-03D9E764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D3E0B-9C9F-8BD9-67A2-8129BBD5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9E86-8B2C-7473-DD0D-7BDB7782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C907-4F45-F576-DA54-BE3D97AF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80C0-EAAF-4DA3-A212-3585005C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17E35-0B12-3A51-BD72-EA207F92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941E-5D1E-2F45-F633-78470D81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90BA-4B91-5F4F-3931-0D8C7C9E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EE22-275E-9407-6081-C5E7D303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ABA6A-AB79-1945-BF5E-1055EA075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FA0C-1DBB-9F24-C348-A03A7B7C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4CC1E-3CA7-11B3-791B-87401383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FBF5-59BC-C8BA-A56D-E40C4877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9C51-7674-E748-4E0E-6D54D434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16AE-DA13-9E46-AA6C-A3B135962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3F274-99CD-F766-E57E-D30B44FC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3028-3DD0-E0D7-52B7-ADECDA74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3627F-E85B-7E95-B17C-5A774EF0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FFF2-3BC0-8336-B7D3-1A883174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5DD1-4222-24FA-BA68-524F9EE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5BB5-F852-365F-8E9D-153F374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71EC6-2474-1B12-E8F1-5469DE826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AD43-C9DF-0742-425C-0F8009C82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21BDC-E1EF-6173-D5C8-24712A8D6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F4856-F81F-7CAC-C3CD-725640EF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C4BF7-7541-785C-3AEF-705605C2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5D4C8-33EF-EDEF-213A-193AB4CE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CB01-F049-294B-9D60-05845ED9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BB4FA-BAC2-F179-FC03-E0F20F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A282-C911-588D-C6CF-A28EE59C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8FD6B-79D8-C13D-F7B4-38AE7848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3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868C1-800C-D5D2-83D3-EB3B1AAC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75789-B3E1-D256-4219-3764DF48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E8A77-610B-0726-9065-05C4F3F1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B962-07CE-A565-D6B9-6B7DB1A5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F746-CFDA-1F30-A9BC-40755067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B70EB-8902-FA0F-D9C2-0C5E8FB29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C495-F1C5-47FF-BE05-16DE0644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C7714-C2E7-889D-A88F-710B56FE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7F610-3578-11F0-84A0-F4ACFACE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4B5D-AB44-BBAE-CF91-D891341C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473B3-7DCC-58AF-B514-305CE53F4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A2875-099C-19C3-F05A-0095DE86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9A1C1-11B3-8EED-1C40-E0E418D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719FC-E77E-DD6D-854C-B67BFB6A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F9A27-F2BE-8CDA-1234-18D1C072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68BE2-E9C7-546F-CA17-F2398E2E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36059-A175-6E3D-90C4-FD358FB01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AED6-A38D-C6C7-6569-F7E915972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EA98-00E2-4400-BCDD-EBB1D32F09A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17D5-9433-AC71-FE0F-50FD3ADA7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8527E-2A7C-DF65-43ED-7708A9D32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491F-1A8D-42BF-90CF-5629E7CD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8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6452327-E3AE-5DBA-35C7-9865BEFB5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0B36928-AB9D-36EE-7E33-A3430DFC3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71CFCCD-7BC0-7E4F-7920-618E221A5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1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2AC9DD3-FF2C-C441-3B6D-E4A1C9D649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0FB713C-9451-D725-CA1B-45E640B38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2EEAD7B-DEA5-9CBA-F70B-96558F0F0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F55BE6A-7B15-7A0C-38E2-B81873289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2022-07-15T03:04:40Z</dcterms:created>
  <dcterms:modified xsi:type="dcterms:W3CDTF">2022-07-15T03:10:31Z</dcterms:modified>
</cp:coreProperties>
</file>