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3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A9FC5-82CC-AC3A-E05D-D80D51800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D935C-638F-D76E-AE6E-A78886B3A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20C27-FA93-46F3-3A48-AFD0D82F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C68-9E62-4D45-A2CA-0892C745BEF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6D1D-53F8-3B41-C2B9-2AC3C9BAF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A6B1A-F3FD-4E75-F6DC-5E5717F8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FE1E-1EF4-4696-B468-531F43F3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1E55E-E479-1AC4-8225-221530E4A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556D2-2D23-1902-FD88-00B883356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36B74-909A-1A9B-8CDC-86272177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C68-9E62-4D45-A2CA-0892C745BEF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D29FD-7A15-FA4F-FAA3-B62BA8B4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351E-7896-D9C0-8DCC-390E2243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FE1E-1EF4-4696-B468-531F43F3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28DFB-1655-13EB-77B6-9973A867D6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35702-3C52-3211-1F02-2B70B0AC0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E20DD-31C3-7FD5-8BA7-634A6AD6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C68-9E62-4D45-A2CA-0892C745BEF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79936-DAA5-56EC-537A-BC4BDBCE2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3CA78-6673-A726-D7E5-EACC4841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FE1E-1EF4-4696-B468-531F43F3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118E-D104-6AC3-AF6E-EA8A914D1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8D2E2-5E15-174E-B9D8-7DA0F08AF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32E50-E448-472B-8665-D98A8523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C68-9E62-4D45-A2CA-0892C745BEF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11730-2B23-8337-DBC1-FC5ADD0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CF7D-59B4-BE7B-A0D1-03065C8E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FE1E-1EF4-4696-B468-531F43F3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654C-6A44-FBCA-4324-E2A3F84AC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6B757-C751-2637-3FC5-DFFA5A8E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74C75-A4DC-CABF-D35B-9539137C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C68-9E62-4D45-A2CA-0892C745BEF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19741-DB33-D663-692A-B7AD2E9C1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8781D-6B8E-1F44-0394-331A8F6E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FE1E-1EF4-4696-B468-531F43F3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2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2400-757F-936F-1D3E-5691415D7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11DD6-FF8A-3A7B-EBA6-437FBEF53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80E98-58FF-95BB-EDB4-E1618C2BA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4C836-D4DE-EFBB-A7FD-A6982B59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C68-9E62-4D45-A2CA-0892C745BEF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410DE-7A1B-AE19-A12A-FE69DDE4C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DE649-D297-4BF1-DBF6-FB229A8F2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FE1E-1EF4-4696-B468-531F43F3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7BB9-D8C0-C393-158C-B3704002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4CA9A-86AC-037E-B1D1-DC2A7B182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78649-F597-8B4E-20B2-7D4DD12C1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4A118-D5B9-6206-24FF-5401940E2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E1C05-B180-315C-8D57-34EA66885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93E0D5-D532-FDE0-B6CE-0D47C9FD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C68-9E62-4D45-A2CA-0892C745BEF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31F01-4F39-3E62-625C-559DC8E5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49226A-D1E3-7FB6-FD63-537EB9B4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FE1E-1EF4-4696-B468-531F43F3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324E7-1309-D384-4860-B6119EC2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BD287-1714-4D22-C8CC-E8EB7DE1E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C68-9E62-4D45-A2CA-0892C745BEF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4A6170-DDFF-CCD3-16CC-8D632F83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E79AE-07FB-8A7F-9556-7F1B05C2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FE1E-1EF4-4696-B468-531F43F3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2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0272C9-2814-8F36-9B27-80353F13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C68-9E62-4D45-A2CA-0892C745BEF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01DFAB-B0FC-E542-DFC5-AB450186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9E338-885A-0CE0-4AEE-4B15E2D0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FE1E-1EF4-4696-B468-531F43F3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DC28-0002-C5CD-B2B0-657CE2E7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CEE6C-461F-788F-4006-DD771E8B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71780-673B-8046-9D92-4EEB7F17A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FD4DA-2F22-1B19-6D16-C9BB38B2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C68-9E62-4D45-A2CA-0892C745BEF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6D9A1-54DD-5F15-46D1-7C759802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A718F-13A1-91F3-0E42-37BA61B7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FE1E-1EF4-4696-B468-531F43F3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8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FCC11-CE2F-6952-2F70-BAF15B2A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E7EB29-E1DD-8C27-6A77-4D1359C12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383AD-B9EA-75B2-549E-88E053FFD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48E79-E065-F328-FBC2-BC9A8DE0D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6C68-9E62-4D45-A2CA-0892C745BEF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AE243-24D1-9E73-E738-D86FA465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084AC-8310-8C12-9E13-BFA4F3D5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8FE1E-1EF4-4696-B468-531F43F3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D7A5A-BCD0-90C1-CFB6-25465651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ABD67-24A2-143A-361E-3ECF21CA5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301F1-1346-D247-8E98-05E5C2748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946C68-9E62-4D45-A2CA-0892C745BEFC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649F8-6A9F-79EC-CFB6-104BD0041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585B7-50DC-3F9C-5E38-70C2B2CEE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8FE1E-1EF4-4696-B468-531F43F34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AA37183D-F753-CC6D-6458-C9D581612D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4532EE49-4E7A-4A76-9045-1A7A8F7EB7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5CB4E8C6-E41A-F56A-673A-0DB326BA61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486B058F-4C09-AE4A-FE1D-17B28A381D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6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49A57043-DF11-44DB-EA10-7BF5EC24E6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4A1920A2-7DB4-89D9-BD42-5DE9B40B85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4">
            <a:extLst>
              <a:ext uri="{FF2B5EF4-FFF2-40B4-BE49-F238E27FC236}">
                <a16:creationId xmlns:a16="http://schemas.microsoft.com/office/drawing/2014/main" id="{380A7597-A7BD-A271-4EED-06EB56D2D8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5">
            <a:extLst>
              <a:ext uri="{FF2B5EF4-FFF2-40B4-BE49-F238E27FC236}">
                <a16:creationId xmlns:a16="http://schemas.microsoft.com/office/drawing/2014/main" id="{BC08FFAB-D117-8850-7B79-38D5C2AD3E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6">
            <a:extLst>
              <a:ext uri="{FF2B5EF4-FFF2-40B4-BE49-F238E27FC236}">
                <a16:creationId xmlns:a16="http://schemas.microsoft.com/office/drawing/2014/main" id="{67D2C586-5919-D1CB-9FC2-FB7260895F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dy of water&#10;&#10;AI-generated content may be incorrect.">
            <a:extLst>
              <a:ext uri="{FF2B5EF4-FFF2-40B4-BE49-F238E27FC236}">
                <a16:creationId xmlns:a16="http://schemas.microsoft.com/office/drawing/2014/main" id="{A8BC0750-F7AE-6A60-15E8-B554E6D12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10E91D30-F48D-F9D9-CB01-E7DF8E16FD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1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BCCAE95B-8D79-42A6-C384-14749540D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1E1F4AF4-5382-E32C-A8DF-42C354C7F5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F6BBF553-3C8D-626C-A2A3-623366F302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0B02904D-E2EE-16DE-4127-B580F55EF7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D7B98743-C602-F443-3309-7EC54E42FE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2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9A52AB7C-9747-72B1-6E2E-8B8DEE0137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2025-02-14T19:23:58Z</dcterms:created>
  <dcterms:modified xsi:type="dcterms:W3CDTF">2025-02-16T21:18:56Z</dcterms:modified>
</cp:coreProperties>
</file>