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71AB-5599-4735-BC05-AF0DA405A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7E8F3-6CC9-4F49-93DC-8E8FB5053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2E47-82A0-45FA-892E-5269DC14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A80D2-2FBA-4012-B993-517E7019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9E16-BDA8-4279-8849-193FC939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5AFE-C781-4980-8F9C-41A55DA4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68A9B-1ED3-4FEF-88E2-24D0FB8AF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1A7F0-5662-47B6-9E79-9D5E7774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0C0D-89CB-46C1-9280-712EE41B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864F2-6A9F-4D83-960F-697C09E4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A8C7-7B3D-4807-A814-535AA1AC0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8A52E-1642-4967-B063-E0343D9F4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3369-55B9-4C0E-86CE-2D694F1B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8F427-5AA7-4733-855B-09E18548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10B88-950E-48D5-9EB5-D68DD7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241F-7CC3-4A80-81B9-6AB4C402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A84D-3814-4E6A-B22A-AF3CDA247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7C8F5-850C-43BF-9CA4-94514B5B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8D05-F0BA-4C8B-BEA6-31A63A77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75178-EBDC-46BB-A3FD-7B090DEB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5E2B-90CB-42A9-918F-E4B75DB5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D710-1E27-4C35-83E8-7C7AE6AB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B613-5989-4BD3-B658-9DF1A2CB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37E5-53FD-44CF-8736-9A731483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4452-766B-43EB-8A19-F7B2EF88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9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7217-222B-424D-B496-04F96C98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EEEA-22C6-4610-BF70-89870A5B5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6BE84-1482-4F89-8C4A-57ED4B50D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6FCC8-D710-445B-AE48-9596E540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56F2B-AE86-4132-8241-15EE0C34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7F36C-88AC-4305-882D-807F4871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6DC8-7C99-443F-A553-4412CCEB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52B5C-ADEB-466D-A2A8-DA5EDECCE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7E018-4D2E-4256-88D7-2401534F0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4B74D-9D24-4918-A518-F731F8D91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CB67A-D26A-406A-8D2A-4291A0F5F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CB8AC-1FF3-4D35-B42D-7B2EA49C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3A1A5-E3FA-44C1-9B47-A1806ECF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6B74A-3BA1-4A41-A320-E0695102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20D3-FF72-474C-967E-B1099484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E767F-B4F2-4DC4-B0AA-4774265A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DDA6-E09D-4451-92D7-83B851B7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D3DB9-95E6-4322-8FA6-CBEADF15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99C69-F483-4BB1-B014-1D07EAB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DFFC6-9AFF-4A61-BD7C-DC8BCE92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AE0F1-19C4-4AB8-9A1A-04F073AC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0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2E39-3985-459F-B41E-DD54872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99C5-D980-43CF-A245-8C4A4A29D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AF181-EC90-4C3A-A8DF-006C5D877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618B0-C5A2-409C-B1CF-9752D53B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12B4-7CCD-47FD-88CC-50BFDF63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450B6-2F93-4187-81DC-AE10D0DF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C164-160D-4D8C-83DC-C05717A9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39312-69DC-40C7-B9D3-8699B940D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A09E0-7416-4247-B562-DA3B04042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646FC-5A99-4095-AAFE-B18B5DD3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2AD63-9995-4A13-B8B9-1364502C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3117A-444F-433C-85A2-C02A8119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8E77F-DBD5-49BE-9DBF-3FF9468E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A09BA-42D8-4440-AD88-395B7F1B0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2FBAA-26DB-4F47-A8A2-2FD3BCC14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BF25-AE44-43EB-9942-7652C2A7ED0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CE7DF-D28B-401F-B5A9-21F716788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CC050-63F3-484C-9187-A8EE335E7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362E8-6937-4CEC-B0F7-5ABEEA64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435CAB6-5605-436C-9B43-76E96E7B87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9AA35658-35DE-4578-90CB-79D96FAAC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C08E40A3-4357-432C-9281-F95E3269D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C74C1493-1015-4209-9007-B9D4260259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5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a">
            <a:extLst>
              <a:ext uri="{FF2B5EF4-FFF2-40B4-BE49-F238E27FC236}">
                <a16:creationId xmlns:a16="http://schemas.microsoft.com/office/drawing/2014/main" id="{7DD18891-6544-4C5A-9822-13250487D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b">
            <a:extLst>
              <a:ext uri="{FF2B5EF4-FFF2-40B4-BE49-F238E27FC236}">
                <a16:creationId xmlns:a16="http://schemas.microsoft.com/office/drawing/2014/main" id="{C12D3E09-84B3-4D10-BC2E-4C168BEDD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2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C29F47EC-60D7-4A2F-B5A9-7DD2A3FAF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4C97A950-C17A-4C83-8016-BDE656BD1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9D77080-A51E-4803-AA81-A38D36702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1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F4A4D86E-D141-407D-82E1-D36A5D00F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0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32F834A-B821-4E63-AD96-060DB270C5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4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9D7F2EE-608E-43AF-9B0B-687471705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7A6A0F3-9CE8-46E4-98FF-ED254D16A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496EAC9F-1882-4D5B-B9A4-877115A35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0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677C7C8-706C-44EF-8FC1-D52424E58F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C22E1411-EDBD-4FC9-A090-BEC5516D5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2022-04-03T16:17:18Z</dcterms:created>
  <dcterms:modified xsi:type="dcterms:W3CDTF">2022-04-03T16:18:00Z</dcterms:modified>
</cp:coreProperties>
</file>