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7644-E3DC-92F6-2976-BC5D2905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C92DA-936B-4E44-539E-F25F2AE3F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60610-FE28-5BD7-28DC-8061A0F3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B858-4C87-9F4A-E961-0C8144BE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3755D-DFCD-C082-96B3-11A3343C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563-089E-A4A6-CA7B-A26407B0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0C9BC-425C-27FC-C525-C06E05BD2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9D49-58CD-429E-D2B7-52F5BAA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CF48-7A61-93A7-E42F-4C19FCF3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2220-F728-FFE3-F2B3-E702F20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F8AC9-EAD7-BEF4-5C7E-983633568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84CC6-2F60-D7F0-68B2-88C504329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7B18-544A-B5A5-0A95-9D6F547F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A56B2-ED7D-5CC0-D00C-700D137B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6894-12D5-622D-AFD1-2FC2C22A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E803-F5E0-54B2-CBF3-A82B0A65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1660-4928-59FC-E028-730EE7EE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62467-6266-0BFD-9EFC-D166188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50032-4455-4EC9-50CA-C080B492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CC90-B086-E4A8-DA15-19980F13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A095-3996-31CC-C0F6-FB958F51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4ACE-D4FA-57DB-42F9-F769C951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086EE-AEC0-7D89-BA81-2E3C035C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F354-2ABF-C691-DDC5-0004B413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AC62B-75A4-7050-72F5-AC9E8407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850D-C95C-3A5D-B6BF-2FE114AF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FD98-0BFC-6364-DD8F-1F89E748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80821-151A-F939-F489-97A1728DB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4B04-901E-AA70-6717-234C7ADE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BC24D-E5D1-3BEF-A5AB-34BDBE6E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862D0-1F5C-CFC9-2C77-49F40A8E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43F5-56DB-FD88-78AC-A33BE24A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2DD3-A390-704C-F7ED-51AD998DC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6901E-9026-EEF1-908B-51E7FDE6F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6FF74-91C0-6D09-2D00-7B8605F6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6D3A7-C140-D0DA-D900-28D4409C3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3A293-349C-64C6-8EE8-9C911507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2C73F-479D-BBE2-BE9D-29B57FA9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78915-49C5-F966-4E48-91AF296F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4CDE-F32F-878D-EA76-AA065327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6B1E0-4AF7-5D42-3CCB-1E853A48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69CAE-457F-2D08-BC97-42F2393F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268AB-A8BD-3A92-8518-8A31A3C1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856BA-0749-09D9-B6C6-4FB8B0E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96511-9099-7B04-1756-536F8E85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628BB-5322-F2B7-2E2C-A1AB075A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0828-E6B2-F27E-38AB-B870C801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558F-F7E3-CA35-959A-CADEF49AD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355D-F2AE-7BAD-CA53-5C549BFD1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8A6C3-58BC-C765-DEAC-3D4B6D6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7F0E-03ED-7C8E-7CC9-334B8796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ADBCA-5626-442D-6166-A04B9EFB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C1C9-B20F-0DEE-05ED-C0F4F463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7D61D-FDDC-F6DF-97D1-B76FB7243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DDD61-4C39-BB82-2795-89E4A3E5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87257-7E37-C558-73AE-09DDF60F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4D7F-0A73-901E-6020-DC75E51D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5452-B664-832E-1717-556AD552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0DF85-E57D-0FD9-4826-3BBBA617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AA93-34DF-6ADE-0991-4AC4EED2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011B-22E0-40EE-E6FF-14B99484D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C03F4-19F9-4810-9381-3D16ACB7534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7E6B-06F8-D1BC-1417-ACF9432FC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4105-577D-0C0A-605D-A764A856C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F47F1-3C9F-4726-ACFF-61BDDE87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1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4B39084-DBFA-9C86-862B-B45D717D2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D6B01A5-C934-0F99-8060-11BDB6815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CCE2EAF-B56A-3465-2923-B10F9DAFE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0B88310-5F99-50AF-B6FD-77BAD0194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62B53C6-B0D9-908F-4127-22A9391FF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05E823E-F560-85EC-9859-8471B8A5A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D8261C5-A6C1-90D1-968E-2D83055B8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DC7557D-014B-B89B-9431-134FC23EE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9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2024-10-11T02:41:17Z</dcterms:created>
  <dcterms:modified xsi:type="dcterms:W3CDTF">2024-10-11T02:42:47Z</dcterms:modified>
</cp:coreProperties>
</file>