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35B7-7107-4817-9EE7-E982E17A4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D3881-4EF1-A49B-64A1-4D7EE48CA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EDFB-F925-C42E-75DB-B30C8197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B5CB7-EC38-1488-EC22-40EBDDD0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47ED-62E4-CB7C-F907-AAA16895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EEA9-5170-2F5C-B6FF-4DFC672C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AF7E8-0E97-FEEF-F551-492DAD07E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34742-CE8B-C18B-1558-3D7140AB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59CFD-C256-BBB6-8061-090E2DD4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97176-4739-53FA-E312-0272649E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0FE76-39A8-F094-05F4-9A8EBD444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E0820-3910-C10D-3DD8-DDE803B05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3C389-20D1-6CFA-4AE9-23FE5321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83041-9AA7-8492-3A50-76DEBCDB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A2154-3874-C47C-C39C-EEEC530E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D9D7-8C3F-BA8C-56F1-63E56620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A724A-99AC-D274-DDD9-B7A1FF2CD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11440-F090-0FC8-4699-779CDC49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BA14-5A98-1019-E810-82F96C97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FC31-847E-2837-EEB5-012BFB51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6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074-FCCA-04B6-8DD6-69F8E430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5F318-58FC-82FD-1FBE-7977A732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196B-E74F-6863-334D-69D5F59D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0E85-F1CD-B8D8-B0D1-D115D7E8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4CF0-5399-54F0-5A61-8897CE0F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C306-DFA3-F773-F708-773A7868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E136-6F9B-9475-4640-DC56A14DE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E3101-0C08-EBAE-91D5-8A950E601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C8165-3C27-D845-3D9B-4043E2B6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88CCC-B46D-421A-8CEA-6C9D0F3F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FF609-5C3B-A52B-736C-E25DED9A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2ABC-F023-F396-B1D7-F8365368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ECFE7-4389-ED64-1F0B-AA19F37CC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5CA9D-3BA5-725D-E842-732467FD1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B0B3E-99B3-19EC-3839-4AAE14BCB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9BC21-E0D8-9420-DCC4-03A45AF14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1152D-AFB3-2F12-3310-20D275CF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87599-6CDF-74FC-6A48-599BC066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F33E1-B08B-FB7C-A5E2-9E70B0B0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6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C897-BDB5-8B03-DFB6-83E70FFF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D4C7C-0C51-62B8-950D-9BA50B440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610B2-4626-C81E-81DF-93A656DE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781F5-BA35-C48D-15D6-B0D8A277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7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97D1C-3463-DB82-88B2-79F3A5C4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6A01A-52E0-391E-BCE1-44A49F0B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3526-91EC-7998-1E0E-3698A962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6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CBE3-64D9-D0BC-7942-85307A7E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AA4F-D928-C9A4-B6BC-E4E1C0F5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E40FA-79E4-5C94-1A2D-5A95982F8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691B-6F4B-A482-2E68-298AC38B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3CAD0-402A-A5F2-0714-177DF93E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94687-2295-27F3-3898-76639DD4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2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5A22-6709-32CD-F583-ABA96652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FD8A3-EB5C-3435-915A-3E8267FE0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3FE84-AE43-13FB-5B1E-DC1ED3D3A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3F160-FA1A-6E06-9EE0-37553E13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3D2A3-3CB0-F449-DFA3-E825B541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A6E64-110F-39CD-E20D-6459A996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85620-5808-223C-3BDA-CC6C2CB2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E28EB-E130-C9CD-D145-81755810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319BC-7F0A-A25B-A367-70BF66C4E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40CE3-C8CC-46AA-BE77-42B4783D4C9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E60-2305-DA4A-66E5-F9D8A9A64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A27F1-6A69-6238-D334-546D34F05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592BF-1C76-4928-933D-C5CE5D5DF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4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FDD04CE-9B05-0080-48AC-858682325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6549423-D60D-38E8-3858-C8593851B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D407590-C80D-347F-6C8C-5D9A60EB7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2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2D21B31-E286-9808-0D56-F1B4F4EDE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b">
            <a:extLst>
              <a:ext uri="{FF2B5EF4-FFF2-40B4-BE49-F238E27FC236}">
                <a16:creationId xmlns:a16="http://schemas.microsoft.com/office/drawing/2014/main" id="{0C140525-DB18-F248-8F33-EBB9C61CD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3677D3CD-3E0E-D31E-9525-124A25316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A004905-8630-69CA-67A3-06C6D8257F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1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B89B839-B711-3813-8B9C-BBEF80F0C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6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58BB49B-1505-453F-516C-F4C2BC765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700FA18-454D-0755-4239-38AD805E5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2024-04-05T15:53:27Z</dcterms:created>
  <dcterms:modified xsi:type="dcterms:W3CDTF">2024-04-05T15:55:42Z</dcterms:modified>
</cp:coreProperties>
</file>