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B238-02DC-6488-8682-C5F7170E6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778D8-A13F-2B4C-F28D-9B67C94B7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DBBD2-098F-424F-03A5-2B416618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34752-29EA-00B6-57B2-AD11A4B89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0487-909C-BA0B-4881-AA166E6B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8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4B05-5C6F-BE01-E0AA-ABD1A0B7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F5479-169D-52DD-3961-30682490A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CF06F-F7B6-A9AB-276A-6BBB1214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CA46C-34DF-E3BD-168D-8C35A3D6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1424D-4C9F-7DC8-9638-C6A776EA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56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3A3BEF-58A1-5B91-D179-DF9A414E3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4B89D-054E-FFD2-C284-8E1C57A70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05276-254F-0271-E075-8AA3A2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3345-E53E-7AA1-ACC5-8C1ADF52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F12FB-C2C6-E47F-EDA7-6A6D25A0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4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D333-6524-CD1F-1586-7DCD089B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487F-0498-B1DA-1A6C-26919EA55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5B5C9-5ED4-5F78-753D-8664CC914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CCA2D-99C8-2DC0-D1F5-EC179697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6C685-DF70-FAE2-8782-96690C2A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2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DBB8-C431-0F1D-CFD1-47DE0261E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6B94A-202A-A48B-8A8F-EEED74C0A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6ADEB-7C4E-6958-7EF0-E09E6A44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E161-C00B-3CD5-D47A-97D7766F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88C17-7CA7-B4E9-1F7E-118298CC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5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4694F-AE19-D206-1326-5181433A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BA32-7160-C041-FE38-342306242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65366-AE90-805A-F2F8-0ED0968FE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6304C-8F31-DF06-8A20-F64BEA5F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C6701-FFE0-2CDC-93B0-A2E32D88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19961-0466-1B7B-2354-08B59C94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13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E9BA-ADD5-D75E-ADC9-9EB025F56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6878B-CE7F-12E1-0B2C-EF86168DE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BF6A1-3ECD-CA71-65B1-A543BC251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FC10B-03A4-3802-1FDF-89FBABFF0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0FFDF-1E7E-7AA7-6613-0C341B538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BFBD07-190E-3D58-48BA-F97917CD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F2890-E68A-81D0-73D0-109E74C9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B9EF2-D3D9-0E6D-AEFC-97693605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3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4C23-7F77-0E23-2251-B1BE634A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2B302-A34A-7987-1AFF-297F3DAD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D02A-A702-68B6-9BC4-1FC6A7C0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5EB12-611F-D6FA-430C-EB7FCE0B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5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9C913-68B0-2E5A-AD93-0A696B89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396B95-2C3E-2BEF-64E3-A51870B7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F962-3D70-F092-F2A9-037D1183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3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CCF5-0300-3D26-6A6E-9D468B0D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EC16-A058-471F-1823-6E3392AA0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57CAE-A75A-3120-3F62-F42AD012D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EDFA9-C29D-95B0-A652-F779B862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BDAA9-FC03-7C0B-8C0D-9020E3F9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7461F1-9553-691A-1614-85E62FF8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8455-5013-BFAA-6B5C-A575B340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4189DF-7B47-6D9C-2322-B007FC2E3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7D68E-D11A-EBEF-13E8-5CED06576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D71A3-8719-A313-E915-0CF59A8E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C0007-6580-49D0-E400-F2D1FFA6E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1B540-5F9F-4B9B-E245-9C6C7BE7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2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D09C1-EB2F-9EDC-870B-4BD73AB5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8C377-3C90-AE03-643A-F878BD251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4CA09-11DB-1DEE-6855-05AAA23C5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0DDA8-859D-4227-B6E9-85E96CD4D766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A887-A788-2EF0-EDFD-F839D1A84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8D950-F2CA-1E40-0F45-7202F9619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F181D-B2F0-4000-909C-13426AC4B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65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CA9A5A2-2E8A-A118-31D9-15B876D73D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89A28E39-BD75-2F0C-4394-3E4215023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1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6A012C39-24EA-D11D-A347-D09F5937C5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9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C32D2A72-BB14-64F0-7959-BF5196F7E4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45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E757DA1D-2A21-DB0F-2388-8EDF607909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42A498A1-378C-6986-9665-43675335DC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5B25E37-C568-3B8C-BB0A-BFCB9E4BF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1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5BD8364-3DDD-B059-F693-A4CF5F991C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FB7DED3-E978-B36C-4D48-B9B0768F40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17F0BAC-8821-BECE-F316-CCF6FBCEEE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9111BA9E-3C99-E33B-0195-2EE3C071D2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2B2DDB5-C458-F694-7ECE-FDA756C930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2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44D7FD5E-32E3-4522-6266-09A65334A5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3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9485AC3-83A8-7C4B-9DE6-F9EF06345B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9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2022-11-12T13:30:53Z</dcterms:created>
  <dcterms:modified xsi:type="dcterms:W3CDTF">2022-11-12T13:31:27Z</dcterms:modified>
</cp:coreProperties>
</file>