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96BE-F5B4-21A0-0B52-FC34F6A05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69EB9-1BA3-8972-73E7-FE3EECD97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DEE73-4869-4853-4EFE-54F7133AA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44B0-C7EE-41AE-A86F-D0C1090ABA7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6BD9D-9D75-D916-7325-65538533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027A-2CA6-BDD0-893A-9A05C1240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D0AF-0F84-44CB-AE65-481B8BE1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9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A3318-BA08-E192-51BD-D9378919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A0AACE-B991-014C-4C88-F30DADC6B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236BB-8744-49BE-5051-85FC2F1F9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44B0-C7EE-41AE-A86F-D0C1090ABA7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56004-F2C8-E45E-F2F5-8DEE497AD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E8913-1B9E-B986-CF00-8363BE94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D0AF-0F84-44CB-AE65-481B8BE1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20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65BC56-D994-301D-F1E7-F294B57B2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6E9F4-842D-66AC-D303-A6EFACABE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4063-98E9-2CC5-E065-A23F92FA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44B0-C7EE-41AE-A86F-D0C1090ABA7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AB812-C362-926E-2C21-B58541A9E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D8BF-8E74-8B18-3FB4-B1B0D822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D0AF-0F84-44CB-AE65-481B8BE1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8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F3258-C252-2C47-C379-56DE7CFE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1B742-DC31-7FE3-1922-92F7F0B7E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71D9B-28A1-5638-493C-3DEFB176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44B0-C7EE-41AE-A86F-D0C1090ABA7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34F61-7534-E647-4EB1-D7615A780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301C7-C08A-46C5-D65F-CCB2C1D0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D0AF-0F84-44CB-AE65-481B8BE1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C63A-F433-8F56-A154-03FF5AB4C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C09A7-73C5-2A7C-041C-CC0725A90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E7356-34C8-041E-23A5-79AB0492C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44B0-C7EE-41AE-A86F-D0C1090ABA7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EDD77-9891-5FC8-3EB7-A6E4CC3CF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38DE8-AE35-DB1D-A45B-EAED22F1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D0AF-0F84-44CB-AE65-481B8BE1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6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26945-EA44-DD06-1C9E-CE014B236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3210D-72A2-0225-1775-2C8AF871E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EB976-9DE2-523D-E1C2-F0C08BEB2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1F9B0-0FF1-670B-90B1-985A04BA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44B0-C7EE-41AE-A86F-D0C1090ABA7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0E15F-C7F3-8739-6530-F49A4A2BF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656FC-9D9D-DB5F-9C74-2857A76A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D0AF-0F84-44CB-AE65-481B8BE1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3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4A8CA-8B16-BDDD-318D-11D81BD63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87DF0-EEBF-0928-B925-19B7D2918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F62FF-30CB-459C-A417-C287C63F0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1E5FD-0A9E-7A94-46BC-8FDF5B9F8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75941D-16F6-A921-45F3-0E14BCD83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98D0F7-EA2B-1BA2-08AE-E050D1B3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44B0-C7EE-41AE-A86F-D0C1090ABA7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7140AC-40C8-3978-8FEB-4A0B90E06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29AEBC-8A00-9187-B825-A7F179C7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D0AF-0F84-44CB-AE65-481B8BE1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0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34A04-7C45-2C02-A0D1-4A89112DA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DED13-F205-2C49-5516-3BB014087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44B0-C7EE-41AE-A86F-D0C1090ABA7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C0F9A-42D3-E6C4-691B-47E902C42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7EAC1-BB62-F968-12C3-ED8E8E5B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D0AF-0F84-44CB-AE65-481B8BE1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8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514EF8-44D7-9385-BCF2-F4AF2312E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44B0-C7EE-41AE-A86F-D0C1090ABA7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9465DB-1687-BD1C-7D15-917A344EF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03C30-6874-BA6E-DBC0-F69FE38F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D0AF-0F84-44CB-AE65-481B8BE1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5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8330-FB17-A600-E6EA-0D6A485A6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56441-557E-F97E-AECB-DF12CDA69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396C6-95F5-7B32-2C72-75010B3B3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17A73-39B3-37AD-CAD1-9FB5EFCE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44B0-C7EE-41AE-A86F-D0C1090ABA7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93A44-DECD-41BD-C8CE-0E15FBC6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F6BB5-6E6E-BB2A-D228-C8C6F19D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D0AF-0F84-44CB-AE65-481B8BE1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7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E87FB-1E9D-7702-832E-0631623E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118531-958E-6FC4-3466-2F8ACCB07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79D8B-C058-9F86-F4B3-E6065119D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0510A-6186-F0B4-EA88-275A9A9F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44B0-C7EE-41AE-A86F-D0C1090ABA7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2F13B-7509-3E6A-4635-C98B6687D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E3F99-4758-E302-9E34-99BD64F7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D0AF-0F84-44CB-AE65-481B8BE1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A553A7-B6D6-2903-7648-E1557412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907DD-FE91-E48E-8678-BA63167A0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9FE52-0BCA-E64C-4266-02A323E6C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1C44B0-C7EE-41AE-A86F-D0C1090ABA7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2AA63-2357-AD3D-E1FA-0F44C221B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8B507-763E-1FBC-1289-5D77CF12C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19D0AF-0F84-44CB-AE65-481B8BE1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02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060993CD-6E51-8C37-810C-09DAE6B9D6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5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C40DBA00-C37B-ADD8-596B-5260F8A104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7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CA3B44BC-88BD-88B9-BCC9-E870F25BA8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C656F07A-6261-8DA2-3670-8F3AC44738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9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AF58B40A-641D-7D2B-E379-425D987CCE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1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909BDF50-ADDD-3893-028A-FBE0110832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3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612B95E7-8280-DD75-FB38-52881C4695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0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AB7A357F-4B78-A3B3-FE67-00B8155106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0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E94FEB64-AB76-068E-523F-6989A8D9EE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01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2024-03-01T03:41:45Z</dcterms:created>
  <dcterms:modified xsi:type="dcterms:W3CDTF">2024-03-01T03:43:22Z</dcterms:modified>
</cp:coreProperties>
</file>