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6" d="100"/>
          <a:sy n="96" d="100"/>
        </p:scale>
        <p:origin x="2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6B1B3C-B70E-BFDB-17C1-1615C7D6E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9951A7-5409-7477-8241-A7F1687B5B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20DC2B-A600-0252-5D06-82CD4902C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E035-B8E9-416D-BCD3-83729510481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C1907-6AD0-26E5-B468-C6993C34D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C44CD7-FE5E-3DA3-356B-AC5F9D84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448-A102-45C2-84B2-7C8A06D8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789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7DDC89-211B-9CD3-6CDB-E114E1BA3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1932B6-3CA2-A50B-BA75-DFDE8E7A26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6AB9D-A595-6610-6C25-154EC5392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E035-B8E9-416D-BCD3-83729510481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056BD-84AF-6AAA-E7EB-2052A874C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70700-81B1-C9EC-9FB1-3FD1F3CEB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448-A102-45C2-84B2-7C8A06D8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20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E3E2FA-9503-F65B-480F-E1FEFBD269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F35B0A-884D-5478-C475-9B3EFBD36D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A8D83-BD13-14B7-A890-1DFF85DF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E035-B8E9-416D-BCD3-83729510481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B2DF00-D462-7353-C805-AE3F3EE56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8FC7-B022-09A4-74D6-7B0752888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448-A102-45C2-84B2-7C8A06D8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E751E-BBFB-239C-023D-A0FC3B921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011257-8E27-7049-36FD-728EE9021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7F3C96-E458-E7FE-EBD1-72A32F16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E035-B8E9-416D-BCD3-83729510481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B5BEE-B0A4-7852-F670-BEC74BED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F5303-2B23-4EC0-D451-3FEDDD4EB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448-A102-45C2-84B2-7C8A06D8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A66B3-3B77-C9F5-3FCB-977714CB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3FB4E3-760F-1C76-AD3B-438AFCD19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83C68C-32E9-1572-2825-6FB9C4F58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E035-B8E9-416D-BCD3-83729510481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C87C6-2F6F-9A65-4BEF-E3B58905A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34076D-F0F1-86D7-4F5A-7F875541D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448-A102-45C2-84B2-7C8A06D8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3315C-98A7-4F32-6D4E-0EE293AD5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ABB350-E1AA-E23B-4F13-5ACA8B8F77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4FC60-34BA-9072-D326-33A6CD7BB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86509-3940-FF7E-CCE9-8776CC086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E035-B8E9-416D-BCD3-83729510481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CFF735-56AF-BB13-F2AB-39C375E9F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DEFEA-4BB5-BDBF-8C76-7E4890B33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448-A102-45C2-84B2-7C8A06D8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3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3CADD0-3FF5-F058-3FE2-772C40D13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C26B6-552B-9A0B-746D-6E11D430B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6E90FF-2475-F0CF-6501-BDC115766F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24E14D-9B2E-1818-12DA-B155602E1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9F8111-8344-A932-4688-2017685FEF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C127A-F2A2-F909-7B27-D4D7B7E90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E035-B8E9-416D-BCD3-83729510481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7DAF8B-28E3-7233-29C6-98C6F98D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23D483-7050-808E-9884-B4B3A24C1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448-A102-45C2-84B2-7C8A06D8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42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83C2A-9D4D-1E3B-B446-BD052822A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F09250-8271-6A21-38BC-418247F6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E035-B8E9-416D-BCD3-83729510481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23393F-91DF-A2C7-5D8A-C9449C7AE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6A27B2-F6A8-7B4C-EB08-5B8AE4375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448-A102-45C2-84B2-7C8A06D8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22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8C886F-D0DF-FC1B-2299-D9F32C67A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E035-B8E9-416D-BCD3-83729510481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D39A7D-7BBC-371A-831E-96EAEF004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24AB0-C8DD-86CF-4A0E-363CE493F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448-A102-45C2-84B2-7C8A06D8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79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E9596-779E-9C88-41D0-D7DE5B092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70690-2412-A525-6417-47FC965473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2132AC-4ABF-0BAB-6457-A405563C5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36816-2225-5816-6F0A-9AC4387F8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E035-B8E9-416D-BCD3-83729510481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F6509-CF65-2AE2-367A-C4138C583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1F48ED-0A67-30F8-F916-41D852CBE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448-A102-45C2-84B2-7C8A06D8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8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FA49-0221-EC42-DFD9-42948F55ED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544D17-B009-DF78-2566-5300321881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3A3D2-8948-C489-4BA9-A2586DF13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613EC-466B-1860-59F7-8769990B7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1E035-B8E9-416D-BCD3-83729510481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4F8621-1F58-EC71-FB25-C66A496BF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FAD21-8572-FC8C-6AE7-23CC4497C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3F448-A102-45C2-84B2-7C8A06D8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496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96BBE2-358A-F20F-79C4-C71EA2465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B32EE-AC63-FEDE-E0E2-8E2AA5E5E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2E088C-7136-4F16-1FD8-B417AA549F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91E035-B8E9-416D-BCD3-83729510481A}" type="datetimeFigureOut">
              <a:rPr lang="en-US" smtClean="0"/>
              <a:t>6/7/2024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E94BA-B234-9CBE-3A19-9E0E16240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1EA54-A559-295A-6E2F-6F0E6E704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A3F448-A102-45C2-84B2-7C8A06D85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706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0">
            <a:extLst>
              <a:ext uri="{FF2B5EF4-FFF2-40B4-BE49-F238E27FC236}">
                <a16:creationId xmlns:a16="http://schemas.microsoft.com/office/drawing/2014/main" id="{9A8A1B6B-43C5-E403-AF8A-BD8116088D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72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1">
            <a:extLst>
              <a:ext uri="{FF2B5EF4-FFF2-40B4-BE49-F238E27FC236}">
                <a16:creationId xmlns:a16="http://schemas.microsoft.com/office/drawing/2014/main" id="{84949982-9254-CD97-2585-FF5D6CDA92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552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2">
            <a:extLst>
              <a:ext uri="{FF2B5EF4-FFF2-40B4-BE49-F238E27FC236}">
                <a16:creationId xmlns:a16="http://schemas.microsoft.com/office/drawing/2014/main" id="{57812002-82FA-600A-9F44-26E1E5CD682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87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3">
            <a:extLst>
              <a:ext uri="{FF2B5EF4-FFF2-40B4-BE49-F238E27FC236}">
                <a16:creationId xmlns:a16="http://schemas.microsoft.com/office/drawing/2014/main" id="{91DB3FF1-8E9A-9902-3343-41C86F908C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26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4">
            <a:extLst>
              <a:ext uri="{FF2B5EF4-FFF2-40B4-BE49-F238E27FC236}">
                <a16:creationId xmlns:a16="http://schemas.microsoft.com/office/drawing/2014/main" id="{2E92549A-FFA1-AD92-B4C8-1B4D68C46F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6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5">
            <a:extLst>
              <a:ext uri="{FF2B5EF4-FFF2-40B4-BE49-F238E27FC236}">
                <a16:creationId xmlns:a16="http://schemas.microsoft.com/office/drawing/2014/main" id="{78C8B8C2-32BE-191B-16A5-B24C0B2E7B8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9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6">
            <a:extLst>
              <a:ext uri="{FF2B5EF4-FFF2-40B4-BE49-F238E27FC236}">
                <a16:creationId xmlns:a16="http://schemas.microsoft.com/office/drawing/2014/main" id="{3752BD0E-96EB-9036-C4C7-84B9FD7437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17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07">
            <a:extLst>
              <a:ext uri="{FF2B5EF4-FFF2-40B4-BE49-F238E27FC236}">
                <a16:creationId xmlns:a16="http://schemas.microsoft.com/office/drawing/2014/main" id="{FE402D99-D84D-F92C-3AB2-F07F4D1ABF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49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Aumack</dc:creator>
  <cp:lastModifiedBy>Bill Aumack</cp:lastModifiedBy>
  <cp:revision>1</cp:revision>
  <dcterms:created xsi:type="dcterms:W3CDTF">2024-06-07T05:03:37Z</dcterms:created>
  <dcterms:modified xsi:type="dcterms:W3CDTF">2024-06-07T21:44:16Z</dcterms:modified>
</cp:coreProperties>
</file>