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2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2EC3A-3A68-11C9-5E83-45CBAD9CE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7C5959-C8F6-97B2-863B-E7768D27F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F224A-3510-6B4C-680E-F7CF8F439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91BDB-D6A0-1D1D-C629-ED6A6E371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A59DC-A6FA-F90B-B558-FDA2ED0B7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48490-5541-A058-D958-BF33361C2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17615B-081A-BE3C-F07F-5F5BB4726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EF705-B7C5-D2FB-C044-698CE53CF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87CC8-F683-F6D5-7B87-2ECE0F661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9870E-4CB4-CCC3-01B3-1AF92684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4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F49E5B-B906-74B3-7911-D913830545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168C62-687F-72FE-7F45-8CD265770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0FCE9-E677-CA71-CEE6-DE7154C0B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7A4ED-0761-D56D-9657-7373AC54A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DD02A-4810-DA81-70DD-300A1D8F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6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49A79-A4BB-AB3D-7256-5D30DF2A7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540F6-EE69-BC44-4053-50CA2E163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29D88-48E4-2380-E1BF-DC829063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63BE7-9C7B-CF04-69A2-DC59E0D2F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AEF60-AFF3-B411-338D-C2A3094A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88F77-714D-A1ED-83BC-94DE66405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3AB76-2004-6AD3-9213-75CDB46EC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E0174-1DD4-3AC4-233C-62D8E81ED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97E846-5DFE-D130-4D01-AF9E0998D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15E64-56F8-50E7-6500-95802D702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4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FFA96-6D5C-BBFC-96CA-D70FEBF8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0F7E4-DC28-6B1C-3FBE-1868D87D0E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3C420-201F-80E4-4EE8-E59499CCC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D318AC-485A-7DA4-4B65-8B7616F0C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42285D-0D22-6197-EF88-286E054A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3FC06-8697-D655-FCD6-9F175D5F3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5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1B61-B7C9-39AC-991F-9100165F4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12557-BBF4-8239-CA07-BDD61B750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852CA-C9E6-BED6-9C4F-37567DA1E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502246-DE89-184E-6D9A-085AE8037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2025D2-B699-C4EC-6B75-C6C315B85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E74201-27BE-25F8-99DB-98A4D499E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EBDD31-2500-DC0D-9F65-1112C4AB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749710-95E2-9F5C-BCF5-B5F110C06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5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62413-490A-51CD-7790-8650A1974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EBE50-8DB6-AE56-C3B4-06E8324EB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0C7220-ACAF-3E7B-E7A6-FE2EBB1E4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9155D5-B310-C6AC-7157-F7D0CBD1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2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753A9-82E7-F2BA-18CB-1D51897C4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11DCB-7F9C-BC23-8F28-63C4612DE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9C290-602E-1F97-D860-CE1C48533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11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CF6E0-BE0F-4572-0E64-08DFCB6F9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8C287-62DF-2F59-024A-3F586188C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D25133-DBAA-9A75-545D-A16572569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80ACF-8E11-926A-8A21-0BAA014DF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F9E009-B71D-91C2-6C4D-A3766B2F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B9575-F0DA-98B0-465B-CDCC87518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5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61DDE-875A-21A6-23E6-DFA51CD03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B66D5C-E111-4F4C-874E-D5DB7F7C6A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EB688-1D5C-28DF-15BA-DF575CBAF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AD980-3D3E-83C7-B901-028F58730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0949A-C90F-76F8-8A5B-9E20D823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BBA66-9559-92A6-7C87-4E0E96F5A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873A62-32B8-F22A-EC96-06705BDE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CEAAC-D61F-D90E-C403-3453ECE5D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31B7D-24F0-AB76-16BB-027555770E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CB4C4D-EA8B-427B-952F-1F1E9F097655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C09B9-7D4E-75B7-E522-3702E7059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4F227-5298-E2E5-2111-B944D1CBB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1177A9-F3C7-4C65-8CFD-E673FF8B0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214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0">
            <a:extLst>
              <a:ext uri="{FF2B5EF4-FFF2-40B4-BE49-F238E27FC236}">
                <a16:creationId xmlns:a16="http://schemas.microsoft.com/office/drawing/2014/main" id="{264C1B67-A30E-107F-2B2E-51A59F0394C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1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9">
            <a:extLst>
              <a:ext uri="{FF2B5EF4-FFF2-40B4-BE49-F238E27FC236}">
                <a16:creationId xmlns:a16="http://schemas.microsoft.com/office/drawing/2014/main" id="{A1B5FFC2-FE99-2F56-2E11-270EFBC6D5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5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0">
            <a:extLst>
              <a:ext uri="{FF2B5EF4-FFF2-40B4-BE49-F238E27FC236}">
                <a16:creationId xmlns:a16="http://schemas.microsoft.com/office/drawing/2014/main" id="{CA818F34-20B2-9775-3C62-9336C6EC67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4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1">
            <a:extLst>
              <a:ext uri="{FF2B5EF4-FFF2-40B4-BE49-F238E27FC236}">
                <a16:creationId xmlns:a16="http://schemas.microsoft.com/office/drawing/2014/main" id="{B8BE9C93-B431-D5AE-3052-F4845A936A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1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2">
            <a:extLst>
              <a:ext uri="{FF2B5EF4-FFF2-40B4-BE49-F238E27FC236}">
                <a16:creationId xmlns:a16="http://schemas.microsoft.com/office/drawing/2014/main" id="{3E1A50D2-19B3-6FA3-009B-9D02490F3D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3">
            <a:extLst>
              <a:ext uri="{FF2B5EF4-FFF2-40B4-BE49-F238E27FC236}">
                <a16:creationId xmlns:a16="http://schemas.microsoft.com/office/drawing/2014/main" id="{B1DB9DCB-E2B3-F77B-1087-24CFCA5F6A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6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4">
            <a:extLst>
              <a:ext uri="{FF2B5EF4-FFF2-40B4-BE49-F238E27FC236}">
                <a16:creationId xmlns:a16="http://schemas.microsoft.com/office/drawing/2014/main" id="{D9272138-AE38-F95D-9C49-703D37AD92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5">
            <a:extLst>
              <a:ext uri="{FF2B5EF4-FFF2-40B4-BE49-F238E27FC236}">
                <a16:creationId xmlns:a16="http://schemas.microsoft.com/office/drawing/2014/main" id="{306962AC-C311-A540-BB89-4649741C43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4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1">
            <a:extLst>
              <a:ext uri="{FF2B5EF4-FFF2-40B4-BE49-F238E27FC236}">
                <a16:creationId xmlns:a16="http://schemas.microsoft.com/office/drawing/2014/main" id="{7C944CB6-4628-55E2-28AA-8836090EFB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2">
            <a:extLst>
              <a:ext uri="{FF2B5EF4-FFF2-40B4-BE49-F238E27FC236}">
                <a16:creationId xmlns:a16="http://schemas.microsoft.com/office/drawing/2014/main" id="{3B1B407C-4029-50F0-9AF4-9EF253D978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7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3">
            <a:extLst>
              <a:ext uri="{FF2B5EF4-FFF2-40B4-BE49-F238E27FC236}">
                <a16:creationId xmlns:a16="http://schemas.microsoft.com/office/drawing/2014/main" id="{459DFE9F-C356-B473-3689-6D1E9BECD2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6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4">
            <a:extLst>
              <a:ext uri="{FF2B5EF4-FFF2-40B4-BE49-F238E27FC236}">
                <a16:creationId xmlns:a16="http://schemas.microsoft.com/office/drawing/2014/main" id="{B0B1FC78-B01B-FCCA-83F1-4666206F85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0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5">
            <a:extLst>
              <a:ext uri="{FF2B5EF4-FFF2-40B4-BE49-F238E27FC236}">
                <a16:creationId xmlns:a16="http://schemas.microsoft.com/office/drawing/2014/main" id="{CBE38DC1-BC39-0E5D-F2C6-DEC6B7F737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1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6">
            <a:extLst>
              <a:ext uri="{FF2B5EF4-FFF2-40B4-BE49-F238E27FC236}">
                <a16:creationId xmlns:a16="http://schemas.microsoft.com/office/drawing/2014/main" id="{79A10D94-D298-118B-52F1-759AD48F2D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7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7">
            <a:extLst>
              <a:ext uri="{FF2B5EF4-FFF2-40B4-BE49-F238E27FC236}">
                <a16:creationId xmlns:a16="http://schemas.microsoft.com/office/drawing/2014/main" id="{B046B26E-CDB6-52B9-79F1-8288FF53DB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7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8">
            <a:extLst>
              <a:ext uri="{FF2B5EF4-FFF2-40B4-BE49-F238E27FC236}">
                <a16:creationId xmlns:a16="http://schemas.microsoft.com/office/drawing/2014/main" id="{ECDE634C-0840-84F5-CEDF-5E158C754C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5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Aumack</dc:creator>
  <cp:lastModifiedBy>Bill Aumack</cp:lastModifiedBy>
  <cp:revision>2</cp:revision>
  <dcterms:created xsi:type="dcterms:W3CDTF">2026-07-10T17:29:04Z</dcterms:created>
  <dcterms:modified xsi:type="dcterms:W3CDTF">2026-07-10T17:37:35Z</dcterms:modified>
</cp:coreProperties>
</file>