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680FF-3285-C669-D339-D6BCF6780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FA9AE-6A26-25F2-7516-3D68E15D9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6A0D-032C-1978-46A7-6E1BB99E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11680-20E7-7865-4C2D-82ED2EBD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4EDA1-FC50-1A38-9DC7-03FB5CDA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5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4AEC-FD9A-9B5A-5A93-D32E6C71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137DB-1A1C-9217-461B-6DDA995E7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E534A-82B9-46EE-5F8B-F865B053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AA67B-2042-5FFD-585F-A2DC8232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7D538-F0C5-88F7-B3DD-E29A636C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7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C3B87A-342B-DE68-DCD9-7A7E8FEC7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9B0E2-65C9-FD11-C646-9E70C9837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7FE6-6A74-84AF-9379-32D12ADE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5838E-4197-4F8D-4BB8-24C1593E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2C31E-36A9-C686-84C7-05736E2B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6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8B1C-43D2-BC67-A2D7-A6EC5D5E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FE12-A4DB-FB0C-2A2F-02947DB09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ABC20-A95E-AB9D-C1AE-5158F5C3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FDD30-5CEB-CE7B-992E-7082FE99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F0234-B95F-9798-D019-7F3251CF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9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B18F-45FF-7147-C954-0E77C07F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14BEB-1C83-1549-7A86-CE99F3257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128F-C894-9EDA-71F4-BE697FDE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5B014-2BB6-9D58-8DB3-35DB7442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A4A91-7D70-D58D-EAFD-9C7D2DBC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4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31D0-627B-1281-FDB6-6142B441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41124-47CB-A3F6-BF64-CDCDE2A7A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AE55B-5D85-44CA-E2F5-1142E8392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BB12C-5AFC-8999-4FE7-536B6BED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EA95E-3F90-3D86-5843-F90EBBDB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15FAF-D2A2-2807-A39B-0FB2760F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61D7-9A90-2D92-F321-967C9628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DDE97-4C23-406F-524F-31CEAD82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01025-DC84-C9C4-E339-17261660B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54B85-D5A4-EA45-03AA-ACA8937DF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A5493-AE22-EDAE-D8BE-D62A706F4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214D54-6E37-666F-43D2-BA8E14A1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CA90A-7AFC-0EDE-1407-43463997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45733-1F62-8B04-857C-85DEA8AE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2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E09C-AD4F-6195-47C8-05ECD332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0C66C-B6FF-1BDA-1E49-4DB07CA5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9948D-2DC0-C7EE-DD4E-A6909B6E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8DF26-496E-CC6C-7D0D-D068F1D4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2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BF3F7-0425-6343-4436-4D9A3F3E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E15C1-A5CC-E284-37FC-BA78C678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020B3-D87C-CC11-8ABB-AF2B501E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1EFB-8C8D-BB71-F18A-75BA6D51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CE022-4A4E-EFDA-AB6B-CA71BD345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BB13C-3B89-0403-133E-6DDA45384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5FE39-25E4-BEF5-D480-341049C0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3B627-7363-F59F-4866-C359FE4E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CB1D8-7751-AA8C-59B4-2C2EF35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AD72-CA49-32DF-4893-07D5636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90EBD-FB8E-91FC-FE9D-E8D79996E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BF54C-5CB3-FD00-4D3A-F536A3A0C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34AEC-7E6C-B8E3-21C2-23640667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2C831-CA87-6DE7-9FC5-EF63EB03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95A96-54B0-C3D6-4CC1-E54941E6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9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C9213D-9312-8314-30A6-E7BE66F9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DF78-C0B7-AE0A-6754-6FD3E4D5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9FFC0-39A6-2D1F-F613-A1D6D32C7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9198AF-1863-43FD-BF9B-7A3333C0D8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6EB5-E945-6766-0B91-7096E4714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EA434-D948-CA2F-3F73-D24175240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81A202-FB43-4CC0-8AB4-87C84058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92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02886694-5930-265B-549A-54B828E837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0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16050FC-5906-C733-8DB4-71336B254D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8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03EA5338-8A5A-C663-400E-16ED875F1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022EFC1D-6949-0B70-9574-809E153AEB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5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5C9F4AC-5D3B-6E74-1B93-BACAD4DEFD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4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14919D3-2339-CAFC-CBC3-8493A6C281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6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EB67A1B9-ECD5-EAA9-0844-D959A3853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820386D2-4B5F-C624-BDCA-DC01C148C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4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9D4E87E5-1D6B-13F9-65A8-FB33DD134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4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2024-03-14T19:34:59Z</dcterms:created>
  <dcterms:modified xsi:type="dcterms:W3CDTF">2024-03-14T19:35:47Z</dcterms:modified>
</cp:coreProperties>
</file>