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53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C762-30B5-0984-2ACB-B7FB2B2EE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1E0F7-E27E-DDAE-70CE-591C3F11B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0877D-E0ED-9FA9-4D09-47F7D41F0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F4A0-8EFC-05DB-12F5-6BDAB08FA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196EB-5C14-BB87-4B46-F1B04A55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6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8EC9E-90A1-09A5-CB46-99C1D40B2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1C829-FFD6-5D2F-769F-2593C86AE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2702-2700-F6D5-F4EB-CBF035271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0C030-4D61-2435-41CB-E0BB41E08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EA4E7-F19C-C845-D3E6-F855E37FF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8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D77022-B3CF-CB0F-0A3C-08AB27A1E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387B76-6B0D-80A2-850B-0A9BD0B13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F36920-A49A-B114-59DD-14807D83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7F220-6750-3263-E21D-363C9860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AE038-4DE8-859E-6320-A96DABF8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1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6E2D-E9B7-4E06-53D0-7B7F59E17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AAC2-FB8A-14A0-4CCE-BF9FEF8D6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F074F-8A9F-F277-A3E6-5FF35B02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D668E-BA40-2402-5F32-20AC145C9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ECB6-A6B1-DE1F-653F-4A1AF295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CC49C-AD03-9E43-1C40-33D29B13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CB4A8-B781-32A3-2035-DC5C64272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7BB65-4295-6AAA-55FD-229103FC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92CD9-7987-BC87-A604-4BF8FFFB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DA498-7538-2DBA-2C45-475E8083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D0603-EBF6-AB3D-FC9E-43E72B69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CCAE9-F116-196D-5AA1-D2D34FC5E9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ECDED-09A6-0BC0-0D02-F1959E13E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43320-0B95-CC51-B8B9-914DC27FD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E4426-95FF-913A-6040-35A6CFC18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3AE65D-DB81-5FBA-7AF4-58FAAE951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5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A7887-0620-F2A1-75F5-64294BC47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C52B2-6623-1600-7166-36BB08F92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38756E-A9EB-9D56-2530-CEFA650F5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F0433-2511-1E3C-D688-607D35D1A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E08853-807C-742D-AE90-4AA6001FE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07C058-3F9C-1553-BA7A-EBF4E4370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E62B90-5DB2-D06C-C64B-AF991B64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29755-F9D6-0F71-4C09-50BEED0A5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86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B254-80C1-89E0-E1C1-0A356ED8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5F14B-43B8-FE42-9924-8DC9B07B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2C5BF5-49FA-576B-3016-9307EE00C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BD472-E10B-0D53-E8B1-01F510759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7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B297D-BE9C-F3E9-CF45-36172C0F3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9FABB-1582-965E-C8D7-748F6FC6F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222BB-DB57-5642-BBDE-4D4946DE6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E40A9-EF87-BB96-1316-C202CDD18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FB7B7-BEF9-6FDB-F20F-3E18CF02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44898-32D9-E22D-5410-005CE843E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BC2AC-2CD7-A421-D216-6A5861A6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E8771A-C536-F981-9716-E9217E4AD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6F759-3720-DA71-F93C-10251C4A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411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C73D2-F1CA-1F1A-2DF0-CEA9AA5F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3EE25-24EF-0090-6B1D-783F4F338F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EC6ED-FAE9-1FD2-0899-3C2FA4EC8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B36124-109E-E59C-4429-8BECFB0C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84B40-F70E-1D01-5272-E0BDF214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59C94-E49C-1BC8-DDB6-C287F4EE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5FEF2-0600-63C8-9936-E10F1262B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C837B-C65D-6AF7-43F8-32B8C4715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13EB7-C98D-C40B-DE23-E8A978F1E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BC0845-2384-4633-829C-A016250492BD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E03DC-0BC6-2813-3B05-C26A0B7A7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1F683-05D5-B8F2-049C-8DB682B86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378659-8951-40A8-8228-9EE1CBE38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67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E2D8297D-370E-0080-E8D5-5CCC10AE90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5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B51C356E-71FB-C950-0755-E908B42C83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8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13CDB062-A790-7165-2292-B88831696B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D2C15CE8-380F-60C2-B622-D73E249DBF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8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418FF1B2-C8AA-BDC0-5BC0-5FA8773BA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7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8D44097A-E484-C30B-BA2C-E6BA445A5F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9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71881B54-36DD-C8D5-2724-10B44E7468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3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3A01AE37-F0C6-A99C-B499-A6AF5DE6CC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17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2025-05-16T04:48:53Z</dcterms:created>
  <dcterms:modified xsi:type="dcterms:W3CDTF">2025-05-16T04:52:59Z</dcterms:modified>
</cp:coreProperties>
</file>