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D827-9C76-7721-723C-9DBAA6A3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5B643-AA4D-58DA-6FDB-504639D4A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ECE94-2ED7-911C-CED8-24D3D81A5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791A-52AF-422F-818A-30694E8C784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3356B-DDE1-934E-01A2-1D0986D36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F51D-194C-BAF9-6574-FD76CCDD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3A5F-F5AD-4FA2-8DBC-DE24A1AFF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2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32D9-8A55-778A-5B5F-0220D354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8292C-AA06-B99A-D148-6432BFFAD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19C91-226A-32E8-15FB-26BCD6F6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791A-52AF-422F-818A-30694E8C784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DC899-BB87-6853-3B30-44E6F15A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B8874-150E-FDD1-D41C-FD4F6D49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3A5F-F5AD-4FA2-8DBC-DE24A1AFF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8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0A859A-32EC-397F-BD52-5BA80C95D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3DA2C4-0F5E-A4D4-9972-A78C0D6CD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5EA57-877E-4020-8844-ED4B4844B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791A-52AF-422F-818A-30694E8C784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BF2C6-7F0A-E8E4-4B81-D6E064618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C26DC-40CE-7C03-6943-1B7BB24C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3A5F-F5AD-4FA2-8DBC-DE24A1AFF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5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FC3A-92EF-2CE5-7195-44CAFD79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4A445-7546-9463-A134-954DC6FF8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A6B58-7670-5A98-12F5-97CA057D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791A-52AF-422F-818A-30694E8C784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C6066-B27A-2A55-33D9-CD91997C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48D62-4760-90C1-375B-4FD844305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3A5F-F5AD-4FA2-8DBC-DE24A1AFF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2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C240F-75DD-8B21-8778-8DDD68BC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21DD9-9C79-0601-E8C7-D8D43677B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F2232-FD9A-86B5-5458-8D5A8668F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791A-52AF-422F-818A-30694E8C784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A30D9-81BE-E9A6-C651-ECA850CE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EABD4-C980-E8AB-6D92-45833D07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3A5F-F5AD-4FA2-8DBC-DE24A1AFF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1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DD35-D928-577A-4B70-2BF094BE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E45B2-6AEA-DB48-0209-C42979D84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E5D40-63AC-E5E2-29A4-8DF3DF318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F68CB-DC3A-4C52-F627-3DBC883B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791A-52AF-422F-818A-30694E8C784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BF699-96D7-468C-9836-CE52F7DA0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0267D-D5B9-8982-EE50-EF8A2A17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3A5F-F5AD-4FA2-8DBC-DE24A1AFF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6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F3D69-26B2-E0FB-E5E4-747707D4F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DA13E-107E-B135-E49A-861DC7A17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E6FD8-A003-4819-8625-3D3C4D500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C12BA8-0CC1-D11E-2B5B-55447C27D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B36601-A6CA-98D2-0E63-C4327C352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747EA4-1692-B5AF-C196-2A24F6BEA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791A-52AF-422F-818A-30694E8C784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651B1-952B-4383-730C-B772BF63C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86B13C-F6F3-ECC6-801E-9B19349E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3A5F-F5AD-4FA2-8DBC-DE24A1AFF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0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430CB-28B8-62F8-E9A5-AAC1051B8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460B25-DBF1-BEA0-ADFC-934F024D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791A-52AF-422F-818A-30694E8C784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1682A-3427-2F54-AC07-5C7AB7B08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9523A-D3FB-13DE-CDCE-F5207D2F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3A5F-F5AD-4FA2-8DBC-DE24A1AFF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3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3D0EF1-789F-D698-F4B3-E8D07625C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791A-52AF-422F-818A-30694E8C784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AA635-72ED-1623-4E57-98E9309D6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867C5-2D28-00EB-B59B-EED98C2E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3A5F-F5AD-4FA2-8DBC-DE24A1AFF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4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717AF-9E5E-4502-ED2B-C5EFB1669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850CC-BE6A-3308-B578-54B545AFF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A2854-C8F7-A84D-D43C-137A6DB71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0C5EC-33E2-9BC9-B5FB-7EC8CDA56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791A-52AF-422F-818A-30694E8C784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F8E46-BAED-66D7-CB9A-D10A2FE9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1836E-9572-8776-832B-93C9847C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3A5F-F5AD-4FA2-8DBC-DE24A1AFF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1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746E-600A-F9B3-82C0-5B628DAF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41810-73F4-312A-909F-A20D3EF10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7E0F2-1CA6-EB52-2207-1DBADAB81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EA69F-5095-8015-A10F-A007216A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791A-52AF-422F-818A-30694E8C784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8C11E-A46C-BD46-FABA-4D69902A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F519E-057A-142F-3ACF-8406339E0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3A5F-F5AD-4FA2-8DBC-DE24A1AFF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5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E9D201-FFCD-AD6A-9043-8CB5D9D2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3FA30-396C-73B2-5B8F-3D9456BAD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D751-CC75-7BE6-1474-DF798C337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1D791A-52AF-422F-818A-30694E8C784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EFEE2-3015-1BAC-3ED4-BAACBCB44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47F51-9AFC-563F-33EA-034C1F169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FC3A5F-F5AD-4FA2-8DBC-DE24A1AFF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82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2FBF9990-2279-1364-FE84-0FB1F23945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3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232C468A-78E8-3EB7-8F77-2D44836F86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6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A7069B06-5FA6-B1D7-C802-756F24E935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39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25154DF9-D2E0-8901-1F43-C95BA70408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9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6122F689-FE1D-BE9F-51FD-B051799A64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0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DFD59A14-0FBB-89CA-4935-2F64792851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5EADC95D-20E5-0C7C-6BC4-F42C96B91A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1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2BEBD073-8B41-2D1C-907F-A031FE3AC3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6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BB03B008-846F-8353-8D09-BA46C9E0F8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9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8A97F982-FCA9-C033-7FC7-979557A22E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7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917CF050-D0A8-DAE2-9DA0-546DEAF358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5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2025-03-13T23:54:23Z</dcterms:created>
  <dcterms:modified xsi:type="dcterms:W3CDTF">2025-03-13T23:55:09Z</dcterms:modified>
</cp:coreProperties>
</file>