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E32A-CCC2-045F-A776-6628EF928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57DD2-F1C4-D6E3-2554-33FFB8464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F97A-5C12-5766-9DF6-044C711E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8759-9F2C-886D-8531-A12CB0C0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CD56F-EC54-DB3F-5A0E-BB6CDCB0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892D-FC5F-D6AA-5466-417DBD8A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54B8F-5F1F-9BA1-964C-4D722B010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77BA-D2FF-A326-4BE3-0F86305F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F5D43-2484-89BD-6148-59C1D85A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6E49F-E1C4-BCCA-CF0D-B4DF0291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E7FBB-F380-ED2B-A128-FAC9DE55A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D5DC7-1399-2374-0418-02F1D3DCD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21A1F-718F-D6EA-6B71-FB1685FD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C3A25-879D-96A7-64E7-919B3967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AB55-C9A7-F3E9-2932-01F9BE8A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0EF4-D201-B0C3-1942-0FDDABEC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766AF-4314-B046-2200-CBF1358B1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FD25F-0EB6-FA31-7816-CA023B98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69CB5-7CB0-2747-6F75-EC16BEC9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9F15-6F7A-6A52-2CE0-AC38A92C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FC00-E8D7-7049-C645-E8438B34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BCD30-0DA8-A28F-08BD-CC1EA64DD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80E3F-624D-23E7-02BB-9FE3C41C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F683-B911-440A-348E-34F12A17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1CB0-5CE1-F0FB-0631-2949FEDD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013C-32CB-6156-A33B-BB0077B9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CD85-5DE1-53ED-8CDC-84E9027A4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D5F4E-57DD-841D-03BC-3F2DF46E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C990E-6A16-6E84-6CCF-2BAE4571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4E2FD-BF4D-3B8D-645E-B01A2F48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0C8E3-ED77-35D5-BF61-25356FD4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5333-36B5-CED0-7B1C-218EB4A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8CB64-1D61-AAF3-2348-14754717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865DB-BCFF-C3F2-2C31-9444DC1A8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805D0-7FE2-888C-B7D4-D60CF4F4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313EF-4D64-AF97-716C-C5E5215E1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7BF71-C457-37B1-6245-DB54072D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DE1BB-F378-850D-5655-BEDAB643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2C228-03D0-73F3-CA19-E7393F60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BA16-E7CD-1431-ECB4-56839BCB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6B453-8F27-869C-451B-3534EDBA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EFD6C-24BF-8C98-98BF-A07894D0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8C807-0F2D-D612-F223-8EE4F5B1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52969-8E7E-0F47-A9A6-FBD3578D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0BF13-A308-5268-3005-64C653D8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98F02-DEB4-AD97-7CFB-6A05E352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64FA-FE46-3A26-F39A-837005B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E364-16CD-78B1-D08B-D7EF0883C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1551D-6674-649A-C6C3-7E4906606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3CDBB-1416-3056-04DC-C2ACF9DB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8A1F5-CF19-BE57-E8F4-2308189F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ED08E-7909-DAB8-3ECC-FE5DF0A6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7F8A-A7F0-39A8-77B6-C6ADBBE3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C9AC7-379D-0DFD-0170-58F783A73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B1CD1-BBF9-CA71-2430-C77EDD4E5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FC675-5E36-1F24-F1C6-22C9639E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29A0F-E4DC-CBDB-F6A5-C3419843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B0BA-6ED8-F314-364F-F676D62F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4FCF3-23B9-A465-9B49-7269E8BF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09FED-369E-6008-F2F7-55D6071B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0BA3-4E84-CFE0-44F9-A7F003B09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1D45-C10A-4480-9319-531F8248E7A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80AD-7C2D-6E53-DBC2-150AB91DA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B4FD-1BB4-19B1-FE6B-E2AF0A074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1FCA-D435-4059-8321-DA12A840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3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2DFBA16-16F1-ABA2-E308-7CA7C8B36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49FA839-914D-AD06-7315-7366F58ED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222AA8E-DC2A-4EFF-C3F0-3523AE2F4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C56E943-CE1E-9320-F990-0655EAAF5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0D79E33-60A5-0B60-5BAE-1DB44C93E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2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3678C7C-172F-A9AA-5961-548B1B0A0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2023-04-14T00:55:38Z</dcterms:created>
  <dcterms:modified xsi:type="dcterms:W3CDTF">2023-04-14T03:12:06Z</dcterms:modified>
</cp:coreProperties>
</file>