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3A34-3C0F-7367-8EC2-C43F9EE6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301B8-2F58-BE6D-8F68-2B5D7B883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E1D77-EA3C-4A34-5A96-4D781D60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A38E-2D8A-C4D9-94F6-28D83343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715BB-3582-B815-481A-DB36DBEA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B56F-EE54-4D8D-FFC7-23A9F8B6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24F78-D578-02BC-2317-86880DC4F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403CE-7B37-D4C4-BCBF-0E54BC53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F450-09C9-2C5F-ABD6-968DBB09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13C33-6BF0-7E62-76A0-7D53E030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A6766-9271-0180-C892-A39BBBA04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DAA4A-9F86-DDEC-9732-B7095C312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BF48A-5CFC-C10D-E677-EF3649E7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923DE-7831-6C7E-6FC6-528E9961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F505-645A-F001-1A3F-358E4C0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5399-38B1-C880-A602-BB53636C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68A7-C23E-167C-17AE-A9D468ECB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98DAF-0D6F-59FB-C33C-8D6A8E80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CB1B-C699-07E3-C478-0C501837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485DA-B978-7252-140D-335DCBDC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BE71-0EFE-C423-6AE2-A06FD416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54D5E-74AC-71C9-E3A4-9227B92C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C4F79-CE98-7EAA-65FD-55D4B89D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E9482-C40A-FCB7-7562-D04D48D4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98485-D81B-40BA-EE02-AE48BFDB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0D79-4517-2B37-50E9-FF98B44A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1838-4420-1387-6DA8-30F15BFE4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746C8-9808-D597-ADE2-80001FA94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6515F-350A-7C3E-41F3-72404AFB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32521-646B-AC68-CB28-4B125F0F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88D01-829A-F12B-7445-F3DCF659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9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159A-6066-11A4-0E6C-6EB4BD71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A7F46-185C-46C8-E83F-24435320E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7EC5E-41C1-703E-F4D6-10C0A9E8F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F14E0-8A9D-89C4-6285-C96871102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4A82F-B019-191D-5C3B-4B674619F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4FA0A-0728-A858-0FA7-A407DF2F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16222-A702-82F6-A867-7F8D00AC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4F3CA-84ED-34E8-7C95-6D64D851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1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D658-A474-2234-65C0-60D14444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57A71-1862-2FF1-0497-60216F1C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59FE7-F011-0E4B-D58E-1BBAE129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77397-E4A8-A282-3C2C-85BBEFFE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47533-9972-0D3B-8914-4E5A9D9F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D940F-E50A-FEEC-33C7-A990CB64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570A-1A93-5BB6-0A34-70A95EC5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F390-C159-3E57-2CA7-23E0ADA1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F68A-AD1F-81C1-3EC1-51E0E4B16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BC79-17D0-218D-E9B9-870933EB2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6A409-AAFA-4371-BF6E-58F5D78F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18EF6-9E05-E53D-EF2A-43957818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FA30C-77CB-D7FA-4F03-9A598D53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D7C6-D660-9453-9EDD-A1E85E25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19FD1-78FB-9CFC-6196-6E27AB228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54C56-E1A5-D4B4-D597-1BCE07C2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004F1-6DAC-1899-E14E-936C5B6A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21C2E-5C77-3C3D-4528-03BC8EB4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29F67-826C-1B23-9D3B-94DFD300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69C06-DD44-E8BF-B589-4AD049ED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CCC92-C49F-60F6-57CF-A4F0D1849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CB19D-48DE-2469-A23D-72DE039AC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D247-DECA-4432-B4A7-C4ABD0694F2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9DBE-DE6D-D0CA-5DD2-2B9DD807B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90AE8-F114-D742-B681-396832942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B12B-C013-44F8-B3D1-D2DABFDA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1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8524D5E-9217-9CDE-782F-E2162C0B7D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D5C16CD-0A7A-0B54-54A7-F37804FCA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7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8D52007-A5C5-008F-F2A5-7BABB260A2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3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75F4B16-882A-8775-D437-04C27B3895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D02C7DF-7DE2-1990-C8C9-6935DF3E2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D86B11E-31FD-0605-F14E-A6ACE7174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7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0562F711-ACAF-240C-E713-75801AD90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1013220-EFED-3959-CF5D-D378FD0CDF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6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9E93ACF-DCA3-360C-12DB-199734561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2022-09-09T05:00:17Z</dcterms:created>
  <dcterms:modified xsi:type="dcterms:W3CDTF">2022-09-09T05:01:07Z</dcterms:modified>
</cp:coreProperties>
</file>