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6" r:id="rId10"/>
    <p:sldId id="267" r:id="rId11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9" d="100"/>
          <a:sy n="89" d="100"/>
        </p:scale>
        <p:origin x="114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377FA-1815-0D3D-1EAC-394801D98F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E22D86-415D-753C-0DE0-6A73533BC4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ED98EF-A921-D894-BC08-0CD2BD19D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C89C0-1F3E-405C-882B-42FB5E56C129}" type="datetimeFigureOut">
              <a:rPr lang="en-US" smtClean="0"/>
              <a:t>6/10/2022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9F6B88-D2D3-A46F-4782-AF8E7A985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FE3643-2905-7BD9-C36E-4ECE234F4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B2831-2612-431C-9BAF-57E982F74A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408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CDA93-71C9-6861-220A-64AF9D29B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29E422-0ECD-4982-4052-7407433CF6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A60BA2-FC1A-6141-0D6A-49238E969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C89C0-1F3E-405C-882B-42FB5E56C129}" type="datetimeFigureOut">
              <a:rPr lang="en-US" smtClean="0"/>
              <a:t>6/10/2022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50A393-89DC-EBF5-1F6A-0128901FA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BA35E2-C670-BC55-1EA9-6198EB0F1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B2831-2612-431C-9BAF-57E982F74A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744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266A5CB-2E8E-0392-9502-584B80F1CF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68C546-B082-F931-7D67-ACC3A87608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AB410F-8CEE-12DD-2B9E-A485725CA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C89C0-1F3E-405C-882B-42FB5E56C129}" type="datetimeFigureOut">
              <a:rPr lang="en-US" smtClean="0"/>
              <a:t>6/10/2022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38869D-924D-458C-F7E0-2350D01F8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336DA0-A39E-6E60-F4F0-10B0DEB4B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B2831-2612-431C-9BAF-57E982F74A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703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4D260-6ADC-C97E-725D-12F2A2F0F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403337-15D0-0088-84BF-B9A44C7E7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CF3ED4-442E-4732-19F9-ABFAFDCA2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C89C0-1F3E-405C-882B-42FB5E56C129}" type="datetimeFigureOut">
              <a:rPr lang="en-US" smtClean="0"/>
              <a:t>6/10/2022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1671E8-3D9D-1C16-8505-A6F442198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138A63-CCF5-0FD5-606F-92E592FF5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B2831-2612-431C-9BAF-57E982F74A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328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6688E-E869-8578-9418-9AB153458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C77BE2-CBFC-7FBD-ED64-B1804E5864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059B84-FC76-6557-3980-9B1E4C2DF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C89C0-1F3E-405C-882B-42FB5E56C129}" type="datetimeFigureOut">
              <a:rPr lang="en-US" smtClean="0"/>
              <a:t>6/10/2022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903137-7591-80AF-1DED-D91ED76E1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7F8FDD-8D38-3434-ABF7-8D37BF4A3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B2831-2612-431C-9BAF-57E982F74A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537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5C4FC-55F1-2A0F-77A6-7472DFB7F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9FED37-DB6F-06AB-5303-AF5BB79E98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6A32B3-0221-133D-5058-8DBED03EDC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287E37-E2B7-F364-6C72-B2F817612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C89C0-1F3E-405C-882B-42FB5E56C129}" type="datetimeFigureOut">
              <a:rPr lang="en-US" smtClean="0"/>
              <a:t>6/10/2022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356313-27C9-240D-A527-530151C5D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DD2436-F902-CDED-EBFC-21A28276A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B2831-2612-431C-9BAF-57E982F74A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629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157F4-868B-8F1C-629F-8DF8D9A80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CA3BDF-4323-8838-FE1B-8AB280E35A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00B5E7-667B-FE9B-C211-12DDE75F25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0F846A-89C1-5404-B65C-12BD3ADE47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620AD98-46DD-5EF9-D62D-D01AD18EE3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CF77996-A2CA-C6A0-0165-B971F4465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C89C0-1F3E-405C-882B-42FB5E56C129}" type="datetimeFigureOut">
              <a:rPr lang="en-US" smtClean="0"/>
              <a:t>6/10/2022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FBE5C7-87C5-7F3B-4305-03A60652A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6DC4E0F-F5DE-CD1C-1C5D-20D1DB57C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B2831-2612-431C-9BAF-57E982F74A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939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804CB0-EAC9-D340-D3CC-CA920BAC3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A6187E-925E-ED7B-0861-4F6BF95A9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C89C0-1F3E-405C-882B-42FB5E56C129}" type="datetimeFigureOut">
              <a:rPr lang="en-US" smtClean="0"/>
              <a:t>6/10/2022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7AEB92-3E04-A567-7ED2-6885AD024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15522B-9600-87E1-AA10-D3831F818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B2831-2612-431C-9BAF-57E982F74A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982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2E98FD1-57E8-F606-9AFC-D0A9F6877D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C89C0-1F3E-405C-882B-42FB5E56C129}" type="datetimeFigureOut">
              <a:rPr lang="en-US" smtClean="0"/>
              <a:t>6/10/2022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725B87-6E51-6E85-181C-9BD7CCF61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FDE39D-D582-4C6C-2E90-A81735D36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B2831-2612-431C-9BAF-57E982F74A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405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FF13F-D35F-9DBA-E097-99E9B985D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5292B-1F78-4CD7-99DE-F6F1D182A6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BBE57E-729F-D96E-3042-A9BC610721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40516A-786C-E90D-DCA9-6E8371B26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C89C0-1F3E-405C-882B-42FB5E56C129}" type="datetimeFigureOut">
              <a:rPr lang="en-US" smtClean="0"/>
              <a:t>6/10/2022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B47712-E132-6D18-9A3F-7E09A162E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296012-CD7D-BA85-C63A-8C63B3F8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B2831-2612-431C-9BAF-57E982F74A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536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2CE45-9CF6-8C99-C9E1-C12F736C2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CB139EE-AE3F-9188-FBCB-1F0270054D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60045B-7C39-56A5-0D03-B764E36E0B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900257-EAB7-3A7D-F227-3F4763D8B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C89C0-1F3E-405C-882B-42FB5E56C129}" type="datetimeFigureOut">
              <a:rPr lang="en-US" smtClean="0"/>
              <a:t>6/10/2022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248B31-B187-A497-3496-6C81E6872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F3FDAA-53B4-3099-662F-D4ACD8024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B2831-2612-431C-9BAF-57E982F74A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699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8D125EC-777E-585B-B07B-801FEE8EF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F28431-38F4-B9CF-FFBD-3A19DA7E55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A880CB-682B-8BDF-0007-F920BB655D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AC89C0-1F3E-405C-882B-42FB5E56C129}" type="datetimeFigureOut">
              <a:rPr lang="en-US" smtClean="0"/>
              <a:t>6/10/2022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D0AFBF-35B1-7D5B-48E8-0A48F198F4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4E0D76-68B4-A78E-EB1E-87E0D3BCA6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DB2831-2612-431C-9BAF-57E982F74A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5965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0">
            <a:extLst>
              <a:ext uri="{FF2B5EF4-FFF2-40B4-BE49-F238E27FC236}">
                <a16:creationId xmlns:a16="http://schemas.microsoft.com/office/drawing/2014/main" id="{C04CF8D8-1349-99A5-51FA-BDDB9735944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1647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10">
            <a:extLst>
              <a:ext uri="{FF2B5EF4-FFF2-40B4-BE49-F238E27FC236}">
                <a16:creationId xmlns:a16="http://schemas.microsoft.com/office/drawing/2014/main" id="{E3F668BE-227E-5B94-C438-4F72B250E14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757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1">
            <a:extLst>
              <a:ext uri="{FF2B5EF4-FFF2-40B4-BE49-F238E27FC236}">
                <a16:creationId xmlns:a16="http://schemas.microsoft.com/office/drawing/2014/main" id="{0E66835D-9665-17B7-DCA4-E753E6814C3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5226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2">
            <a:extLst>
              <a:ext uri="{FF2B5EF4-FFF2-40B4-BE49-F238E27FC236}">
                <a16:creationId xmlns:a16="http://schemas.microsoft.com/office/drawing/2014/main" id="{67982FF8-FF82-F1D6-8C58-65D134E9600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995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3">
            <a:extLst>
              <a:ext uri="{FF2B5EF4-FFF2-40B4-BE49-F238E27FC236}">
                <a16:creationId xmlns:a16="http://schemas.microsoft.com/office/drawing/2014/main" id="{BDC069EF-1513-C429-10DE-CC491AE328B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3815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4">
            <a:extLst>
              <a:ext uri="{FF2B5EF4-FFF2-40B4-BE49-F238E27FC236}">
                <a16:creationId xmlns:a16="http://schemas.microsoft.com/office/drawing/2014/main" id="{DE44FEA3-B220-42D5-19F1-E13947C8B9C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6221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5">
            <a:extLst>
              <a:ext uri="{FF2B5EF4-FFF2-40B4-BE49-F238E27FC236}">
                <a16:creationId xmlns:a16="http://schemas.microsoft.com/office/drawing/2014/main" id="{5A0BE1A4-5CE3-EBF5-627D-072D158D442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1162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6">
            <a:extLst>
              <a:ext uri="{FF2B5EF4-FFF2-40B4-BE49-F238E27FC236}">
                <a16:creationId xmlns:a16="http://schemas.microsoft.com/office/drawing/2014/main" id="{56CE4ED3-435F-0010-27DE-3FBE372A467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8769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8">
            <a:extLst>
              <a:ext uri="{FF2B5EF4-FFF2-40B4-BE49-F238E27FC236}">
                <a16:creationId xmlns:a16="http://schemas.microsoft.com/office/drawing/2014/main" id="{21A31D77-2BF2-6009-7718-5F482EC8DE8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2210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9">
            <a:extLst>
              <a:ext uri="{FF2B5EF4-FFF2-40B4-BE49-F238E27FC236}">
                <a16:creationId xmlns:a16="http://schemas.microsoft.com/office/drawing/2014/main" id="{BBC10A8E-E37E-8493-543A-3BABC0D487D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0495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Bill Aumack</dc:creator>
  <cp:lastModifiedBy>Bill Aumack</cp:lastModifiedBy>
  <cp:revision>2</cp:revision>
  <dcterms:created xsi:type="dcterms:W3CDTF">2022-06-10T03:59:59Z</dcterms:created>
  <dcterms:modified xsi:type="dcterms:W3CDTF">2022-06-10T18:27:44Z</dcterms:modified>
</cp:coreProperties>
</file>