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93B5-92CF-CDDC-AAC8-F1862D2D9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55DFA-CA09-39F1-1CF9-F70EEAD51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9098D-15CE-6D9C-6BE5-9CB37475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0B3E-F180-4451-AE2C-12A3AB7AD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D39F8-5C0A-97DC-B2EA-3F3BE7A7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3B91F-400D-EC28-D6A4-FE2F1292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6834-4D08-489D-BB13-19E190AA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F6318-4987-22DF-162E-CC0F49DC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006F7-1637-D09B-AF74-33F472F76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FB5F2-20C2-9E01-806B-F847E474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0B3E-F180-4451-AE2C-12A3AB7AD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F7899-03CE-9135-B097-18BD8CD3A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AB202-97F9-8A4D-BCB1-F4F612CB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6834-4D08-489D-BB13-19E190AA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5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FE50E5-B68B-EDDB-FBE4-54B0C3641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A0738-E199-0B65-F915-4794484D7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570C0-696F-0B2C-C34A-3FF5C5A2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0B3E-F180-4451-AE2C-12A3AB7AD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DB169-380B-6DF3-5796-770A12FB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1159F-BBE1-3A51-1CA0-9F4F4C2F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6834-4D08-489D-BB13-19E190AA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9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7598-D131-C208-DF09-1645F5AF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72A0E-8252-F534-7B72-061019EAD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D9491-3765-6CD9-AAC5-7BB8EB2A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0B3E-F180-4451-AE2C-12A3AB7AD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93DEB-D2BE-FDD1-4130-80022765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A56C9-21D7-3C09-3D4B-F5C3C2E6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6834-4D08-489D-BB13-19E190AA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5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FC013-E8FA-4825-AB74-F722FC0F2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E8C44-B450-45EB-58D4-2BCA7D338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5C2A8-4CCD-4C38-81CB-1D4C0A48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0B3E-F180-4451-AE2C-12A3AB7AD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DF4F6-38E6-8D08-3F1A-77EE0642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B19B7-0718-73AE-3788-AE94DC95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6834-4D08-489D-BB13-19E190AA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9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8A328-5F2C-6533-B105-F1DAFFB4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C4E71-1D45-1ABF-C040-AE1455606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502FB-D7D3-2BCB-85A1-1EA4F004C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523B6-3420-818C-6DB3-9F6ABDCBD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0B3E-F180-4451-AE2C-12A3AB7AD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80895-C609-8AEE-DC94-605CA220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A398B-B06A-4FDA-DB59-C385E4BE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6834-4D08-489D-BB13-19E190AA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E62D0-9086-7100-5728-E46A334B1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5B2F9-2D6B-ADF6-720D-B1EE464E8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2A56-DF47-4E30-16DE-BC4D1F94B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A3B21C-638E-E5EC-D874-460C19546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F257F2-D8BC-80E2-C6B3-84B97C1C1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FA681D-568E-A810-FBD6-110998B98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0B3E-F180-4451-AE2C-12A3AB7AD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FDE2C4-B2D4-52FE-2115-4458263A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28B040-F36C-4E2A-487D-27AA1B2A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6834-4D08-489D-BB13-19E190AA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D446-9B34-FCB8-9045-197708D6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1F664F-C924-E1FA-AFEF-F23121B9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0B3E-F180-4451-AE2C-12A3AB7AD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D7DBA-DD19-4361-0BF4-453655024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D161D-FAC9-45BA-F0C9-C031ECD0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6834-4D08-489D-BB13-19E190AA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7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C404B-F0F6-3B72-14A4-F1DEA639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0B3E-F180-4451-AE2C-12A3AB7AD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65E099-7122-14C1-31E1-E76607C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1FEFD-1604-D856-2981-190E7165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6834-4D08-489D-BB13-19E190AA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C72E-B098-5EF5-955A-E996A963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D8F95-6E6E-8127-609B-BB0431298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B53F4-10AF-4246-C9DC-21643A592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1F5ED-1100-E7C3-B442-DE49BB538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0B3E-F180-4451-AE2C-12A3AB7AD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0C4EF-DFED-92D7-6626-152C77BD5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62533-0940-DBBD-566C-3CAE89F2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6834-4D08-489D-BB13-19E190AA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2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26E-161A-7C1D-96E8-EDB0076AE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3179E5-B8B3-7893-5BD7-D32BDF9F07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B8BF8-E6DE-14EB-BFA5-F9806F5F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65B9A-2973-2AF0-942F-E5DD42E1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0B3E-F180-4451-AE2C-12A3AB7AD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F6A19-0347-2ACF-233D-1F32AAE9A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78A43-B3D6-E589-D87F-D921BEF6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6834-4D08-489D-BB13-19E190AA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74C605-2E52-09B4-4AE9-CD1901C17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DA5AC-7067-9FE8-AAF8-386B6B28A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51587-81D1-9643-FFCA-3BDC56A39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50B3E-F180-4451-AE2C-12A3AB7AD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722C5-8695-8910-4DC3-A629EDB50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B3FA8-1848-9DC1-08EF-0A7B6AAE5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66834-4D08-489D-BB13-19E190AAD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11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5869A126-0069-350B-2C06-481D1FBA71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4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931CF18F-AD6C-0809-3E75-BD286AAB66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0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DBB0E428-2A7A-6EE2-3E9F-C131F5FFF0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6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51DA145A-686A-9F20-DF4C-B3EC3E6B22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7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4E7DED49-C1DA-2E70-94B4-A4EE5E907A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3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7C89EDD7-7AA5-6487-035F-7730AF6014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4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AD85F655-109B-7A43-3E7F-8AA43EF3AC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9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E81A742A-B19B-294A-C075-571D88A915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1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A8BFE3E9-4BE5-6D93-4A86-F08B100E32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4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57079835-739D-82AC-A736-1E88D34CBB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9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666BD8BA-3752-F04F-0BD0-5BB98173D0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4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D81C18BE-938A-6349-C50D-5309A4DF0A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5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2023-05-26T18:35:06Z</dcterms:created>
  <dcterms:modified xsi:type="dcterms:W3CDTF">2023-05-26T18:36:03Z</dcterms:modified>
</cp:coreProperties>
</file>