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CC7-4815-E6BA-ED4D-8FC4C5587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8C5E-64CF-6CE8-6585-3990383DB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9633-38D6-443C-C58F-ED78FAF6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A128F-3334-AF81-CD6E-DB5357B8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3FE1-F305-B53D-D8FE-EBEDEAF6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90DB-A429-A35F-FDD8-33724D5A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07A0B-7E7F-B9F2-FA7D-3F90C0B7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A957-6A9D-A267-15C0-67C4BD8C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F713-CE91-24D9-8ACD-CE376056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C7442-49FD-C866-7467-B92C45A2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94BC2-1F14-8012-0FFC-975E73180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A0D30-9AAE-F1E7-3812-EF8E283CB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848A-2B46-F798-DE46-82B8C46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45AED-E549-8559-C2D2-607D1D2B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C828-EFE9-95D7-2479-C34FE507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AB8F-1E60-DF23-20F0-5D380B21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3FB2-F4B9-D79B-AB71-951E24962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6EF8-23BF-1D82-B9AB-385D942C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6BE7-B808-1E32-FF71-96DFDCE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2ED0-8B24-84A9-A97E-B3A2AB4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435E-3993-B90D-54BC-8A88FBC1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E172-3A2B-0058-1AD0-759386AA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6902-4ECD-3A4A-8017-6566CE00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D923-A88D-A5DE-7C35-F4B71CB6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6425-9F51-EC47-2566-8973A93F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1F4B-C541-3E1D-D030-EA176E5C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D258-FFCB-F55E-842A-9280B20FA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4399-6F55-8E5E-CEA6-270A7393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6AC13-72C4-3D0A-2F09-8B25E3DF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9AB0-F2F2-7BBB-0A09-1D6984C7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333CD-4B0D-5EBB-203B-BEB8C025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15A-830F-C961-8118-5F3B8E9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9216-10EA-78E5-25EB-5FADD01D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6947-580C-69FE-222C-98E6885EA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B5182-46E4-DF53-3CD6-5A86D838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56795-A158-C674-44E7-4F0F6119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7D496-094A-6BA2-CB2F-2D5BC451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CF03D-BF04-9D52-229C-26441F7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F2029-3C9B-A25A-5C08-7E1D746F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73B0-A3EC-C2D3-689D-DC896553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0AB31-4F85-43EB-A71C-353AF2BD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96927-05C4-B8DC-2916-BE62DE5E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CEE9E-B993-4189-2A06-BBFD7287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ECC1D-2BA6-7828-1EBA-85D8FD2E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9770E-2BF4-A781-8D02-8CDB1779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B77F-306B-4C71-B95E-FC4276E2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ECCC-DB23-7308-4B50-EE508804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DF01-AC4B-FD16-1E87-51C426D2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36D19-8F9B-5F3F-6EA4-B44BFAB4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12FC6-A10A-F245-E99D-C4B6284E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48731-57E2-9E82-B407-CC6DCDAE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1C885-E402-C180-C548-B49FE4F7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10A8-7E3B-FEF6-0754-55C8933A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C487E-9015-462C-4346-7D515DF8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B7C5-C78B-3D96-37E8-4D53311C8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72191-CDC1-751A-A57C-C8B4309E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1E872-C04F-A47C-124D-8644130A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1979-7B83-559B-04E5-D48B42FA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66CD0-1C79-51D5-76B2-C44C2FF8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4C075-6C52-6106-A96C-F3DACE68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22C1-D66C-8EB6-9862-ADF1B5583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01C86-04C1-4F31-A9F3-3C89616032B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4B10-A29D-8D25-4BE7-07979E98A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A02D-63BF-9ABF-A866-6BBDB27DC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31B75-64F6-4719-BE58-AF4F2FEB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8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78F6F35-3CAF-FF98-AF17-D4369E26F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b">
            <a:extLst>
              <a:ext uri="{FF2B5EF4-FFF2-40B4-BE49-F238E27FC236}">
                <a16:creationId xmlns:a16="http://schemas.microsoft.com/office/drawing/2014/main" id="{A2D561E6-702B-F0AF-2FEF-BD76F0C19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CF9664D-17A7-5BAD-2E07-646647051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215998A-65E5-1BA8-2164-9473DE465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8682580-7F13-E2A5-5D8C-CE800B02B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FBCD5BD-CBAC-1A43-FAF6-C071FCB66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3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A057D65-67DB-4A57-8FF3-8F6655513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2E2D890-AF11-0425-54FF-D62583B1D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C4504FE-F901-2226-E903-53F5DF42D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BFF257D-96FD-69D4-DF25-3CD7BA419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DB7B014E-45D2-7C7F-D4E2-C246B2726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a">
            <a:extLst>
              <a:ext uri="{FF2B5EF4-FFF2-40B4-BE49-F238E27FC236}">
                <a16:creationId xmlns:a16="http://schemas.microsoft.com/office/drawing/2014/main" id="{BEE1891D-FD4D-7515-19A7-8272D2533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4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2024-07-12T00:34:38Z</dcterms:created>
  <dcterms:modified xsi:type="dcterms:W3CDTF">2024-07-12T00:38:33Z</dcterms:modified>
</cp:coreProperties>
</file>