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26B1-3FE9-19AB-8F20-EBCC8DD2A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2C72A-626C-7B13-DCD5-D6921C8C0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86A1C-2DF9-3AC3-2629-D63D45FD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F34E-8AAE-8CFD-28A7-A1F1A030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9F41B-E98A-F8DC-BC9D-32DE580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B537-16C2-00DE-B90E-EE12CCCF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962FA-B562-78A2-9FE1-C280760A4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C58CD-7A44-4B44-392C-00360374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EB64C-1231-1D24-C2DD-08DAC9AF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C82DB-10D7-E68D-91BF-646D3827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3A427-0078-25F8-0A44-E1D03835D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1E734-3C6B-7809-2B19-6E890AEEB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12CD-A050-00B4-A700-091D88DB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E5D4-96CF-A84A-6307-BCAA0002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445B-62C9-C65A-ACE3-A68FF6ED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02F7-37E6-9A89-6BA4-413C1A03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7E63-6238-CC89-BB5F-5D223D1F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E8699-2A7A-EA0F-B10E-73FFE530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3F0D-B3B1-E566-90AE-366FD2B0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CA73-1F9B-EF34-ED3D-2C05A107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C477-F36F-22D4-E5E1-24D56446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4E562-D3F6-8A16-D79F-8B9E5998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B6BE9-219C-F1AE-BDB6-B20F46B9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A5A6D-241E-14EF-B31E-FD256196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FED2-1342-AE96-25A8-B9685496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078C-6A7B-23AE-087C-3FF0F520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3779-EE60-50AD-F820-B60A70639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C97-03F1-2592-B228-412289CD5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E0B46-2DF7-FCAB-0CEF-6AD41F0A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1F575-6F36-590C-9244-E08737AF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04E9F-25B4-A8F8-CBBE-BDD5DD86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238F-9C2F-6E21-2CDA-5E2E62C5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5C5D9-2299-0112-DFAC-0A3CA94C2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3D19C-040F-B383-8B23-E04FE5F7E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100BD-5C9B-7FA0-E1A5-EF06B9CD6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70B9-52A3-581F-2E3B-3175EA12F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A5C8F-9F34-5240-B931-5AE670D6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2276F-E60E-8857-0CA4-E5B74557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E248B-8AA6-982E-AB50-B2CAB41E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787E-34EB-1142-D6C3-0503E687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3B9E-FC8B-2EEE-E208-D0FFE86C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A6644-870F-2E36-238A-70C1CFCC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D95F8-A96F-7D7D-E557-55EB14B2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A21A1-8B14-073A-0CAF-6B3620D8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CED38-6021-5271-534B-78777A32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4CB5-6416-39F7-9D6B-E588118C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F764-34A7-6055-CB78-C1956341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0F18-DF2D-8351-7843-DFF6D112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7152-22F4-6296-E8DC-20004AE2E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425-4068-208B-4ABA-C2917E09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5B2D5-2B6C-D301-07B0-B835311E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CC89B-C15C-4927-1811-48CB6761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59D5-A895-2D5D-C4D6-7F279B4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B440-60A6-A4DA-DC85-5C9932954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4CC7E-BA9B-9321-9BA0-A2B71CACF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4EF21-76FA-A36F-15DA-0D8063D5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EEA54-69BD-0D48-F774-790756A1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4C514-80CF-523B-7583-D69B2785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72B2E-1049-8377-DCC3-CF49E560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F98FF-292C-D266-EE3A-F92A2A3FC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B5CC-3F53-A52F-F5C3-628335AD2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90FEE2-4B18-48E8-B496-C5A1FCCB1C6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F3245-E773-7C5E-F331-7CAB2AA79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8B9B5-2F21-7329-7DE2-07797EB27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301E80-32C8-48A4-8686-76618224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4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593AE18-1AD2-4D96-FBEA-C58CA8F7A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15F22A6A-65BD-3AD1-878E-208980B52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6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7A8F7FE3-9C37-622B-1AA8-C1AA9C36A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88322FF-76B2-843D-87AC-5BA8657FBD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A315171-79DE-471E-9CF5-A9B9D6775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BE45ECD-8F19-27C6-8F8C-A0A510322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702019F-1EBF-6242-D76F-FC1A19F47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FBA8057-59F7-97DE-12F4-69618101A1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F61BAC2-B2CE-E88E-0116-A201B03052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837E2A1-1985-848F-26C9-87B4267B3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D76CE43-533A-AD77-901A-421FDB410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2025-05-30T05:33:16Z</dcterms:created>
  <dcterms:modified xsi:type="dcterms:W3CDTF">2025-05-30T05:38:37Z</dcterms:modified>
</cp:coreProperties>
</file>