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C7C4-F4F1-867F-8721-0C68CF072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BD39B-4475-6D5E-FE18-5809F99E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2739A-1AA8-BFF7-B0B4-0318CE45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2A21-174D-7675-A416-2A236609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D830-BF03-D6E8-896A-A1921387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2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9AB7-00F0-90C4-CC14-08D0141C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2AF1D-45D3-B45F-0C75-6C8AD4828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43E12-8EB7-26D2-F56D-4CB350D5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BE5B6-E595-F02E-841C-D839F236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FBEBB-B7C6-9DE7-0B40-972F7723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CFF38-D9A6-6C46-4BD0-A592EF98F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D6C40-BE0C-B17A-C8D0-7934A948F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AAF67-6260-B56B-C075-555DE3CC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3FC3-9B23-F62D-1BD1-F49BB7146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27E6-87CD-6D0D-638D-37087CC1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AE92-1CA3-04C7-F637-1980A3E5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E8A2-CB4B-7AEB-C352-1E8824AFE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10430-0BC7-4EE6-B6EC-B809D438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2EFF6-0774-AB2B-0321-569C7F2B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393AE-1CAF-35C1-D70B-8955F9B5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B592-C01C-328A-25DA-8DA44949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6FF08-FFB2-FB04-96E1-88C41566A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5B27-CEB5-4F85-F41B-928ACFFC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5CF7-F873-F946-2079-4CA38E5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31CA3-FE60-A678-8202-0265A7C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5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95CA8-2223-C499-0E7F-07F560DD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7D7CF-53A7-A8FB-8DEF-F3C4BC485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BA8C6-7DB2-4FE3-6C96-DAB042C8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D6C86-E787-D714-39F5-D77B9356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BC4C8-54AC-8540-FC00-A342B7A8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F267B-E786-47D3-DF88-E904EEF5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0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7AA6-9AC0-3755-EC64-62C6F15E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B800-DF83-28DE-DC37-99D426959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AA39C-0C2E-37CB-AE1B-1E1AE624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F6455-52C4-98B8-04F4-F4D203B25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8DEC7-E0FA-3C71-4639-CC241BFBD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E876B-804C-AD09-0A51-94245D6CF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66628-0E47-0FC5-DEF9-05D80BDA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73B64C-083D-1893-7653-C76EDF49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3FB8-D12B-325B-EEA8-DB610E48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5CAFB-0AD6-E593-6061-5849EF27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9D5A2-E931-1903-2E88-5C9F2740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9A313-2007-EC16-0F57-DD79233D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9CD7A-72F7-70FF-75B9-4E53BFD2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4E153-ED34-7248-A802-4985F5AB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F5323-2301-0603-F617-9C8518A3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76A9-835C-5421-5394-D9446D52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D-E57D-BB03-5414-3F0B1AD7F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5D763-7043-49E5-1FBB-3CF5E649E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A290D-CD25-5B3B-2429-2F8DA647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91843-A5A7-B4C8-7138-01DAD6B4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B0909-4AF8-59C8-920F-95508DD5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DA61-1698-5101-BFD1-D1D9FB8E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7F631-59C4-F526-3783-78426DCF1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0B463-2BFC-2022-8B87-7A9B00568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CEB96-B411-5402-2ACC-FC81A479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B532A-ADCD-2CEF-F0EB-3F02875D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D880B-EE7C-B6CA-DC33-C39D9B0F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D90F0-625A-0FD4-538E-79D258F7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2537E-B7DD-03FE-D4DB-F4594A65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16E22-C930-EF10-6A54-DD126B745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D5074-4BAD-4ACD-9E10-EB3985051BC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BA59-77CF-E248-C8CF-7011EB302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D04DF-C5A1-B547-D127-BB7B4E19D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B910E-FCF0-47AB-BD74-4E22B6C87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15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F6253AE-A30D-943E-2CDE-65B08F045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41E69E7-CF8B-B0CF-5F2F-E6FD8717D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5CEDB10-65B5-D483-18CE-8B2A9360E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A9F80B1-F4BB-AAE4-A7C0-8AB23B28F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5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4AFEB34-226E-5BCD-2BD4-055528C750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3BB04C5-5402-7345-40FF-224FC0E950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D6E28CA-68FC-789E-2960-6F8DFF57EE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5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84025C7-C8B1-CD54-EADE-1827BF02A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8EC1C62-E077-700E-275B-9603952040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2026-04-09T02:37:59Z</dcterms:created>
  <dcterms:modified xsi:type="dcterms:W3CDTF">2026-04-09T02:39:27Z</dcterms:modified>
</cp:coreProperties>
</file>