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771E-6963-3390-9A89-64E0A27FE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6750E-E10B-4CA2-0EA5-543BF4780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AFCFC-B32F-46CE-47AA-4E1C6992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77A-9E70-4BFB-A279-BF18B8B6CA4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A826C-17B5-1948-24C1-6740BB01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3CA96-B019-FC31-3B89-14C6F8AD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3D8-974F-4B02-A287-A9E4A1131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0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F240-D4C5-E922-BE69-AD401636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7C797-1FB4-6CE5-190C-C23B9DEF2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74B22-EA37-1607-335D-29399FB6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77A-9E70-4BFB-A279-BF18B8B6CA4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10DDF-0565-B37C-89C3-75694000A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AFC58-DA2D-277E-C336-47AA2241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3D8-974F-4B02-A287-A9E4A1131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3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0C8DE7-BA62-0E9D-8AB1-F62EE61A8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B4E4-3C29-3814-1E4F-0B5985D57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A9CE9-F309-4ED1-465B-1AC3ADB8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77A-9E70-4BFB-A279-BF18B8B6CA4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FEF57-69D1-40E1-BADC-BEA5BF0D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C9715-D147-235E-09DA-40121494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3D8-974F-4B02-A287-A9E4A1131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3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E376-CB1F-AC9C-7327-C43A59D2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692A6-CE28-D54F-5376-7208D4EA9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6AC9B-CADA-0640-A51C-AAE5C4DA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77A-9E70-4BFB-A279-BF18B8B6CA4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8832D-892C-1C65-16B3-0DCE0E8E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34AF-58D8-8886-15F3-5B635B191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3D8-974F-4B02-A287-A9E4A1131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3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D83B-6206-C55A-AEB4-E77D026B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1E9F1-D508-ECA3-FF5D-0A4DCE978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AF9C0-D0A6-E441-E1C8-875808D9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77A-9E70-4BFB-A279-BF18B8B6CA4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B2687-9766-1386-D36B-1B3948DC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D3CE-2447-D90C-4C47-498F731B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3D8-974F-4B02-A287-A9E4A1131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1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9AD9-9B2B-2309-C92F-D9A28B6E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59F74-8157-89B7-3FAF-B96391E61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C105D-2CDC-29C1-44AA-D2FFD6190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B4FD9-C56B-7AAF-DAC4-A9204225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77A-9E70-4BFB-A279-BF18B8B6CA4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FB311-D56D-7A60-BB88-628BD7CB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4B26A-1AE2-32F6-524F-0A60C4A6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3D8-974F-4B02-A287-A9E4A1131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D187-45D2-BF9F-2813-244E4A79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4A275-B8D9-33DB-2A18-B692A8B5A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CCDAC-634D-E68A-C322-1464E2281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AB0E5-E5EC-C5BB-6021-0AB4D8DCC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1AF71-124F-315B-4CCB-B179186E4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96EF0-42CA-4D75-69D4-AC9BCF7E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77A-9E70-4BFB-A279-BF18B8B6CA4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358675-D3E1-204A-37FC-8EA4B66D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730FB7-47E4-ADAA-A252-F9E597C5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3D8-974F-4B02-A287-A9E4A1131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8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7F0B-6BB8-6BA2-987C-E1EF6FF36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28FA6-7A8C-A5A5-B26F-7E7706833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77A-9E70-4BFB-A279-BF18B8B6CA4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316AC-EBC3-64B0-AD73-B33A1D44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1CFED-80C5-93AE-F957-1969CB73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3D8-974F-4B02-A287-A9E4A1131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5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D632A5-0E7B-D408-5457-8D2A1D98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77A-9E70-4BFB-A279-BF18B8B6CA4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C70DB-10FF-231F-143D-E9104804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34E0C-379A-80AA-51E3-5995CF5F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3D8-974F-4B02-A287-A9E4A1131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2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771E-7F98-3FB6-FA0E-425E2BFF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909F8-528F-D9C7-2410-5985A42B2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A52C0-B4EC-CD02-7D47-CEE8AA1F3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CBE27-A6DF-D068-7DC8-4678352A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77A-9E70-4BFB-A279-BF18B8B6CA4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19E25-A66F-4CA6-8D87-724EE757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FC333-592B-35C2-07A0-7CAAF7B1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3D8-974F-4B02-A287-A9E4A1131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6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0A82-147F-5154-C8F6-62F282F9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0CE72B-7942-F718-735D-27F1BC4A2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D5573-DAEE-670C-49DB-A179054BD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F11E8-5493-5B25-38C6-E62C08BC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77A-9E70-4BFB-A279-BF18B8B6CA4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5E481-1076-597E-8C6D-F46A741D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CF888-CF1C-D563-C703-FDA217F4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3D8-974F-4B02-A287-A9E4A1131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2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563F8-2382-9DBC-A948-D52CAC8C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34725-AD9E-1C49-2D7D-633D502E4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C724-B786-25BF-0BC5-4D89420CE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A7D77A-9E70-4BFB-A279-BF18B8B6CA4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52498-BA7A-C6FF-8EFF-7B55E2C53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EF679-4995-D742-A7F9-B6E0B038A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9DB3D8-974F-4B02-A287-A9E4A1131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67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5AA455F7-84EB-99E2-961B-BFFC57234F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0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EAC2E9BB-6771-1AB9-547D-153E711894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5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2780BCE-1188-E2D3-B5BE-58FB35C958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7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80E733EB-20AC-64AB-CDB9-9AB7DE3BD8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9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9CE5490F-BB1D-2BC6-2E0F-72C91D875F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1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02FC4BAC-718B-050A-6A58-659B7F0CED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07CABAF4-CF4E-AFF6-7560-43E9375567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4C9F2B2A-6F13-71BD-0E5B-1BDBA35121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9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0687C239-B27A-9B69-BB57-DC55255421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2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AA5EF5AE-80B7-DD71-6EAB-76B372E839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5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2</cp:revision>
  <dcterms:created xsi:type="dcterms:W3CDTF">2024-12-19T21:55:17Z</dcterms:created>
  <dcterms:modified xsi:type="dcterms:W3CDTF">2024-12-19T21:56:45Z</dcterms:modified>
</cp:coreProperties>
</file>