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AE84D-53CE-8333-5825-001D59DDB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B9D068-34AE-D335-494B-B64E29876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15AD0-CF0A-C05F-AA03-637EF916C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47A4-5F1B-4C76-985D-965EF1F367EB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FE550-0B6A-AFA8-54DE-9EBBC8F43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AB718-B416-E46B-DAD3-C230DA5B3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03C-74D4-4833-ACC0-9E1034E51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85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9078-AC87-D1A4-CE73-E16F654A8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1D521-1301-0901-C82C-18F48A938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54741-254F-C591-99F9-51789AED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47A4-5F1B-4C76-985D-965EF1F367EB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C673A-9EDA-F006-8A96-F1D07142C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9EAF1-A8B2-C474-824D-4FB689811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03C-74D4-4833-ACC0-9E1034E51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8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B83A36-C6C1-C4A6-5611-CEA8DC228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71AB97-D9C3-FDFC-4C8B-5BC84F4F3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C79AC-5894-EEE8-0471-F5ABDD353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47A4-5F1B-4C76-985D-965EF1F367EB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551F4-E5B8-1707-AAA2-B0EA1579B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01BED-A781-842E-B53F-C2F0AD987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03C-74D4-4833-ACC0-9E1034E51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1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6B921-0EA7-AC6B-966C-52E821B4B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43F7D-4EA7-9E43-EACB-6664891AB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6A371-94EC-D4AC-F089-BAE88E84C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47A4-5F1B-4C76-985D-965EF1F367EB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ACD82-DB98-8690-765C-B90111658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5D682-C957-D611-30C1-8B4A0117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03C-74D4-4833-ACC0-9E1034E51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ED369-986D-DC7C-B43B-8AB57D4FD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1E489-802D-680A-DCC5-05355E1AE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54BF2-9CB5-3D45-4F2A-311C48934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47A4-5F1B-4C76-985D-965EF1F367EB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8DC7B-B777-9453-AF7D-064612873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43EB9-3C23-5BD8-8423-7A1DDB8FE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03C-74D4-4833-ACC0-9E1034E51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30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789A-6FB6-9B72-E566-97E979EBF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D88DD-FDC4-19E3-EF8D-6D2A05677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AA0B4-E512-F1E9-2435-233EC387A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9F4C-FB14-F93C-318C-B77CAE491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47A4-5F1B-4C76-985D-965EF1F367EB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6976D-08CC-75AE-8CA4-01565EFD4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E14B0-8670-010E-0043-24203607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03C-74D4-4833-ACC0-9E1034E51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55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3D72C-58CC-7155-AF25-4F4E271BC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EB0B8-2C03-B8E2-3255-3C519EF87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B4EF5-F7CA-6A60-DFC0-9410CE605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AF56CA-16FD-D98D-2A8A-D74FC4108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D7A3FA-F3DF-F271-C4C9-C014E88FB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F7D078-D180-867C-73AA-5219B3D03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47A4-5F1B-4C76-985D-965EF1F367EB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872CE7-36C9-F698-F9DD-A0E16B73B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1972B-C61D-FC30-E54E-AC4C7D297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03C-74D4-4833-ACC0-9E1034E51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3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0B943-74F5-1189-54D2-5C7152AC9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E84568-03F3-8692-0656-8B7FE41D7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47A4-5F1B-4C76-985D-965EF1F367EB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F5146A-E76D-82E4-D744-7028BDEE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5FCEE9-639E-54AD-CA3C-85B0D8EC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03C-74D4-4833-ACC0-9E1034E51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1DC258-8FE3-3EC3-8AA9-C1BC9E2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47A4-5F1B-4C76-985D-965EF1F367EB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0DD1DA-2DF3-1D00-A060-FA2E61781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FA01D-2BA0-870D-2A7E-5C9758945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03C-74D4-4833-ACC0-9E1034E51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15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B7F38-2052-FEFF-E87C-E64AC41E4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B85C2-28A5-AFA7-5124-492EC4BA5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C65E3-8A8F-E548-D02D-81C4E9D75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6B7A9-DC8D-4388-975D-190039718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47A4-5F1B-4C76-985D-965EF1F367EB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34DFC-5D00-A64F-7D37-D1B9A469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80E0D-4478-AE2B-F688-A91EABC32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03C-74D4-4833-ACC0-9E1034E51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73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72C3C-FF4E-59B9-62EC-695CC03E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A6550B-51A1-74D0-59BE-173318749C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0F664-7D12-6407-508A-2A52510BD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5EEC0-F4C4-915B-D499-F851729DA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47A4-5F1B-4C76-985D-965EF1F367EB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6F348-87A0-D923-8673-B9E24FDE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B253B-9883-2975-6643-C92DC6365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03C-74D4-4833-ACC0-9E1034E51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9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F93C6B-1598-E2F9-39F9-EDCB02661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C832F-0545-506F-F71D-C9D3725CB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EA3D2-CD0E-676F-986A-6B78A26C1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147A4-5F1B-4C76-985D-965EF1F367EB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C1124-13E7-245B-BEED-A6717E3F6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DBD29-C547-3887-16FC-7BB41556C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C4503C-74D4-4833-ACC0-9E1034E51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398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45CF3DCC-A00C-91BD-F0B5-91B2370D86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87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5B5CCC64-DCD5-3B00-ED4A-509C5400C4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15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89E3363F-2BE3-94F3-2D3F-F092550134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9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48363E9E-57D7-DC66-7305-71B565CF4B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21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2329D4F2-0F0E-4A44-F4B7-AF04DC6AF1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75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4938D4DB-DF6A-A08F-2E9E-0428B2B6EB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5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154B1D80-5B0A-D312-B4E2-C2EE50F344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98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2026-04-24T02:58:42Z</dcterms:created>
  <dcterms:modified xsi:type="dcterms:W3CDTF">2026-04-24T03:00:06Z</dcterms:modified>
</cp:coreProperties>
</file>