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CCC7-07AE-96DC-65C9-0B8F4952D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08527-FE58-E303-8D50-667F370C2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36529-0182-7F5D-2317-228BD207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0188-7444-446D-BF11-F387A5D054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E6123-1523-4D2D-36E5-40903D5EF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14988-4D88-557F-81ED-C3707491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5470-7956-4CC6-A40F-089B0A2F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2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EF009-032F-D542-7EF1-355F53548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E24DD5-2C3E-FC4E-F3F5-9761A65DB7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610F2-A68D-82EE-4C76-1D8900D22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0188-7444-446D-BF11-F387A5D054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E67E3-E6C8-A36C-90AF-AFC078642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76B50-4BDA-075C-A4F4-BDF1D9A34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5470-7956-4CC6-A40F-089B0A2F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98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8A7E4F-4FF1-B02D-3025-CC4CFA1A86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9AED1-E46D-3DEF-ECC7-9B163C0714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F7D5E-F552-394D-0046-CA8272A0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0188-7444-446D-BF11-F387A5D054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09D9D-C881-C396-8ECD-75A4B93CF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EB31C-E739-5113-8E2C-CAB5D397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5470-7956-4CC6-A40F-089B0A2F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19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59C8E-A9BD-71A2-F5D4-3DD998BE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C822BF-E4FC-C42D-37FF-000B29023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249F3E-30E5-F4FF-1DD0-6E5A3661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0188-7444-446D-BF11-F387A5D054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7FA99-32A1-B260-9546-7BFE56109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3868-9561-B4D1-9442-80FF8E9A4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5470-7956-4CC6-A40F-089B0A2F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12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8CB9F-0996-0099-1F0C-034871FA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4D69B-01E0-D160-B5CC-C77A3E7A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69F1E-C9C7-C81E-AC72-C82F96AC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0188-7444-446D-BF11-F387A5D054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92B79-13D0-75CE-A795-4E603FF01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22097-FF68-3DE5-B0E9-20A64F25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5470-7956-4CC6-A40F-089B0A2F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06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EC11C-EE53-69C3-60D7-DB7E51678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DA110-A556-5488-43A4-D2F75ACFA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B71BC1-B82B-622E-7C7C-FD84E531EC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0F007-0E7B-CCC1-8F9C-BD743D691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0188-7444-446D-BF11-F387A5D054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521DEA-7255-782E-0911-8F8458174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8496BB-6C7C-5041-A5D8-B58C885CF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5470-7956-4CC6-A40F-089B0A2F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222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BA02C-D91D-937A-1926-C59DACFA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E436E-84DD-10D8-CD65-A264B9218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147526-9175-719A-6BDD-12C363EA8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005DFE-B4E1-8CEC-9001-017ACE9FFD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193C96-4A7B-826F-611F-D6178ABBD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5B2583-3D8E-605D-ACCD-DF0E46A13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0188-7444-446D-BF11-F387A5D054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A1D19-95C4-A55A-8A6B-82FFCF4A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2E0643-6F3B-8F19-573D-F468FFB07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5470-7956-4CC6-A40F-089B0A2F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31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1AD1A-7433-E3F8-39E3-E2C4A1994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AE4BA-5A5E-8639-91A4-3B47E503B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0188-7444-446D-BF11-F387A5D054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EECAB-1B92-3549-CE8F-97A2FA8DC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315510-3837-5C2F-3C0C-6E0594B25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5470-7956-4CC6-A40F-089B0A2F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37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5FC58-99E3-410C-6CCC-9C401C2C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0188-7444-446D-BF11-F387A5D054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4AE60B-E990-E0C8-6142-C057DC858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D64798-8640-24B4-7276-50A59FD29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5470-7956-4CC6-A40F-089B0A2F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5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5BA9-78EB-8F8D-B6EB-DCBB3A828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775BD-DFB4-E054-34EA-30FBADA10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6A749-3B6F-B99F-FDC6-A082DCF45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44602-C060-6C02-D5EC-54DA2C6BA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0188-7444-446D-BF11-F387A5D054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246036-E54E-A1B8-D903-25854B282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78DD9-ABAE-6FE0-2BAB-44BE4355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5470-7956-4CC6-A40F-089B0A2F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0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4B618-268E-835D-17D2-2A5FD0225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C7C64A-8B2C-354F-12D8-F90BA87C4B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05A30-12AA-A1E8-1890-C3928A64DF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55155-A7A6-8381-78D9-B18F940AF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70188-7444-446D-BF11-F387A5D054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11C0BB-AE82-C955-7AF5-4E3D466E1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0AC74-9934-5D21-7432-8BFBDCDA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55470-7956-4CC6-A40F-089B0A2F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02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36B9AE-5F06-D31C-7199-6455EB3F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DAD39-527E-C231-FD65-2D9545F92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DFFFA-EDD0-DB7D-ED1D-BE61BB8F82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070188-7444-446D-BF11-F387A5D05451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4E8D6-E8D3-374A-E14E-A080D8844E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C91C2-B49F-2DC2-929F-E0BDFB1AA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F55470-7956-4CC6-A40F-089B0A2F3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803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2AAFA2BD-5C51-C6E6-4A44-DE8B897F9A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3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6F238DEC-D966-F517-BB5C-516DF2331A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67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7E764136-451A-5B06-355C-B24B3FE258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683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CB1D11AA-6883-4C33-1655-5736B29676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79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7A843CF4-E3A4-8C61-4597-DA6ED4EF3F2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55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B9036235-27C1-F91E-133A-F157917F2E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2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DB2DBF79-A95D-7CFE-2BF0-84A89C1740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28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2025-03-06T23:22:09Z</dcterms:created>
  <dcterms:modified xsi:type="dcterms:W3CDTF">2025-03-06T23:26:55Z</dcterms:modified>
</cp:coreProperties>
</file>