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6F68A-B1EB-49AC-9DC3-C5020FCB98F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400C4-F07C-4DB9-BAB6-639DB560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400C4-F07C-4DB9-BAB6-639DB5607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382A-2B37-0564-AF60-0718F5E88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8B7F8-E5F8-98BA-35BA-187AA5432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4614-4666-64B6-1797-C45EDFA3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85CB-E914-C0B0-A975-616B203C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95BF-76F2-CCFB-4796-3B289B3D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0D5B-78EE-AB65-4A4A-B2C892E8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4B392-8EE0-165B-DFE8-24F69B7A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7D8D-4396-1544-87FC-9C6B52AC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10C1-D102-E815-193F-17059544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00C3-8CB9-2F2A-B624-73E73D55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50717-15A8-94B2-7D43-0768FE17E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EFF7-ADB7-D9A9-35D1-AFE73831C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5D11-B2A1-6EFD-0898-FEBFA03B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B5C1B-B014-D470-8029-59AFAF0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37B0-EF97-471B-E022-046EB9B3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21A0-D4D8-CAC8-3278-819F1620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6B53-F846-7A9F-14E5-9BE0391FF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325DF-BACD-CDF9-48F1-6C1FDC47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06A17-4C29-0F17-034B-B865A51D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1DA5-677C-9598-5484-DEA3E814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97DD-2760-83FA-D6F4-49C1E575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F7A9-2BFD-4EA1-F4F8-CC27D101E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A8B2-05B0-D4DA-F70E-E240EF16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D845-37EB-52A6-E110-020BFFC7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CE8E-7657-AE77-D4C3-E7DF91E6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90E9-1598-B016-310F-01F7C004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BC3F-4ADB-0945-B01E-0E9E0FAD3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2CA3F-5817-5B9D-8CD0-6D83AF12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4639C-F552-4F03-4917-7EE4F5A3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75D04-1AB0-71F3-4898-00B5E2CA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A97D4-A38B-ABD2-9B86-12792BD7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D1C3-693C-5032-DE13-996401A2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F7C48-484D-2645-86DA-8C28D075A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FC850-36A1-4CC6-AEB9-15E4776F9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C370-6C2E-CA46-88B5-08662D561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CEFC9-FB84-A113-6806-5E26980A6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6C6F8-8C8F-E194-A5B0-40049167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27634-C6D3-4A51-7E61-0CC58AD8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22145-B5EE-E631-5016-46E260A1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53F3-A80C-30F4-4AC2-8452E6DF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DF278-E96B-A3B7-504E-41090A12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9D502-F427-4FAE-DF24-B33D657D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C6A3E-1EE3-8119-39FC-4CBF5A9D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28095-269E-18FE-2C7D-A1069A9A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4093D-1809-A49A-4D0D-EB0F4A11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03F75-0500-2A74-A3E2-F18A00CB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672D-C630-AEB5-3ABD-EE664ECD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E685-0260-EF0F-BB67-CB6A8A5D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65CF-6069-AEE2-95F7-39853E5D5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9CC9A-A811-ABFA-7B58-54625019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674F7-32D2-2FD0-C84F-A4168967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6614A-AB26-3CB5-29AE-2A8A504C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21B6-618B-E17B-D5F7-BD4F34FD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553A3-BD0F-EFDD-EF5D-30690D30C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FCCB9-4871-B368-8FCF-A39514255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0300A-EE19-6150-9C14-1F54F27B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0AA1D-EB6F-886E-E788-E59D5119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A8AF0-6F28-E190-1DD4-3F62B299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3371-D49D-A0C4-1462-86AB86E0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C38B1-BE32-73AF-36D5-03C9A993B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B8F60-7CC7-B480-88F4-28DC4A884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36C2-7CDD-4744-8F0A-3E9F6A0C2E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419C0-A12A-E47A-A488-431AF308F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4407F-7FE9-24E9-C2AF-2DB20F32A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5AF3-093F-44D6-BF12-9041DB61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5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C233EB7-4B8D-A5C5-3C4C-24724F938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4ECC880-8B38-F903-6DB9-87FA8FBCD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57EAE82-0314-C1EE-6107-A113EB03F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FF7E594-175E-8D78-1EF2-A48C33D7F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E2753CC-2E4B-1037-70D5-43F8691CA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0CC20BE-E28C-BB73-F0B5-E5F6236AE4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BB7CB20-4D1B-B119-7926-E95D60EE6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2022-09-22T21:47:52Z</dcterms:created>
  <dcterms:modified xsi:type="dcterms:W3CDTF">2022-09-23T04:01:55Z</dcterms:modified>
</cp:coreProperties>
</file>