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A917-F763-5994-33F8-0623729B5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D38B0-462E-E850-3D97-2837FF8C7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A9900-6B56-EA12-01FB-5BAE2223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F8E-9B24-4BB1-94C8-36D5B996841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11B19-896E-2D7C-2617-E099C60F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093B5-BA8D-63DE-0868-0EA83359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8C55-F703-4D83-8332-DA24AA7F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3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B909-FFEE-7B3C-9556-35C70C0C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72C1C-D2DE-432D-399C-EC208DF5C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68A70-F42F-6F61-1D04-A79408FF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F8E-9B24-4BB1-94C8-36D5B996841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1B622-061B-94C7-96E4-B689AF41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14776-7D75-8D17-9602-DCB369E0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8C55-F703-4D83-8332-DA24AA7F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45BA1-A304-E6E4-AA14-73BF2208A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09C42-7B38-92B9-484B-68783E051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3CE02-3F56-36E7-18D9-FF1F7788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F8E-9B24-4BB1-94C8-36D5B996841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DA38C-CEEC-6D9B-5540-1AB70A34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842A0-1CE0-EC2D-685C-3E146539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8C55-F703-4D83-8332-DA24AA7F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ABE9F-0249-DADA-725D-A200C556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99093-7EF9-6E5A-FD2C-D707E23DE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A9A5F-5D45-8B1F-2D97-001D8D4FA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F8E-9B24-4BB1-94C8-36D5B996841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68E9A-FF15-7CE3-9AED-BEC5C193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422D8-C7C4-94F9-127E-6BFD04A5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8C55-F703-4D83-8332-DA24AA7F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3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68218-1A7C-ACB5-9E0E-B2A0DAABD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C8B02-EC90-D585-576D-64343A30C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1EE70-EA22-7928-5897-BC153A3E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F8E-9B24-4BB1-94C8-36D5B996841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C11E0-EF29-C628-9320-D27FDCD5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8888-0CAE-5ABF-0447-192BE4F2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8C55-F703-4D83-8332-DA24AA7F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8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943E-C07E-EB51-CB4C-70FE02919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DD260-11E0-5DEC-8B54-81A5BC7FE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354BD-E02A-6511-7DC8-003213286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EB1F8-6072-81F8-C368-8C17F2F9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F8E-9B24-4BB1-94C8-36D5B996841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F62B7-53BC-3223-E28A-2EC761E5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26E8B-8972-D06F-427A-70FD4597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8C55-F703-4D83-8332-DA24AA7F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7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FFCD-9E52-9820-D2E1-FAB3170C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396D2-5F4A-D650-6B38-6E6F0CE9E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DFF03-59AB-F940-B622-A703309FD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A2DA7-71E4-88FD-0505-630F45552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55586-B463-F8AC-01E7-F1CE51642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EC428-88D5-728B-6CC0-5A776A65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F8E-9B24-4BB1-94C8-36D5B996841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64C5E-C8BC-38FF-15C7-D3F93B08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20AE7-47C0-D239-9D80-EADD9A29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8C55-F703-4D83-8332-DA24AA7F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6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2D2F-6EA3-46D1-E37F-B434CB05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34F7E-F6FD-D333-88C5-C1850C67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F8E-9B24-4BB1-94C8-36D5B996841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B77B9-8E0A-4908-A50B-2F876D93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7099E-5FEE-9704-43FD-1B181667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8C55-F703-4D83-8332-DA24AA7F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7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0DB673-596E-DEB5-F1A1-6E0227AD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F8E-9B24-4BB1-94C8-36D5B996841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001A0-63E0-8978-8741-40675FB9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447D8-8E03-2CF5-B223-04132190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8C55-F703-4D83-8332-DA24AA7F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6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785F-9C1A-5303-93A9-631933F9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D94B1-E79B-8B2D-86C0-6755A94C0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01261-D909-63C1-6CF1-573556D28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C9DC7-893F-79B8-993D-1F3B1C6B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F8E-9B24-4BB1-94C8-36D5B996841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5DBF0-33AB-48FA-B55D-F5E31684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B07A6-C070-89CC-264A-54FCF73B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8C55-F703-4D83-8332-DA24AA7F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C429-27AD-D4A1-D79E-17ED51B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3CCCBA-B524-16CD-0124-B80724E4C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7A273-E85C-17A2-A4CB-91F9CF905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B072A-5D20-F4B3-29C2-8FA6D3E3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F8E-9B24-4BB1-94C8-36D5B996841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B8135-2540-0D6E-7C08-86712B9E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A6AFC-F4A7-A6D3-D5DD-6CBBD42C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8C55-F703-4D83-8332-DA24AA7F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5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10B776-A598-CA43-6D77-B3D4CC30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94641-E808-F862-A017-F8797DD57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FB91A-4890-B9F3-7820-662E89AB3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A5CF8E-9B24-4BB1-94C8-36D5B996841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B5AFE-96F9-080C-66F1-505368DB3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852F5-AC8F-C75A-A0F0-8222460A5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BD8C55-F703-4D83-8332-DA24AA7F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50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262B9287-7669-9FB2-D1DE-760B41C79C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5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E154577E-231A-8499-5135-9B8976381B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7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66659A7E-0E01-F595-649C-08D9007F77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6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6AC6B613-0F75-822F-7C3D-958837E677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2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D03A7E20-3D7E-368D-9413-43D49A283C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7DDAC961-D1CC-D5DA-09F3-2F1983FFC6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0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101C2F7F-579D-9275-4FBD-77CE095B5A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4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2026-03-13T03:17:36Z</dcterms:created>
  <dcterms:modified xsi:type="dcterms:W3CDTF">2026-03-13T03:19:14Z</dcterms:modified>
</cp:coreProperties>
</file>