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6B43-83DF-74F1-DEE6-9F4A6647A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FB2AE-0B4D-6A0A-477A-EA6C226E3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5AC9-A29E-070E-B43D-D1B36398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3AF5-58F6-E95B-E1CB-646F92D9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0FDC-92D3-4CFC-69A3-141E2BD5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E140-FE25-BC71-D08A-7AFCC8A4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DA750-7109-7C97-CDF4-57B21A26A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6A7A-4B0B-8467-4235-B6B4F2AA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374DA-8296-48DE-3054-FB40E3D5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EB7A-C7C9-1C16-F627-3F1D0463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03799-45A4-0EC8-78D5-C20ECBAE4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6FD0A-C3D2-2C75-05BA-13E731777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62CA-47B2-C28B-9610-A004D1FF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A9026-6FC8-965B-E5DF-AF121AD5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7EB4-95D1-0279-1530-A01C43D9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3490-9882-4F73-2845-EAA8E733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9CD6-3D16-CDA8-FA77-A1890730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FD69-C4BD-140A-592C-FAD7E1BB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6E77-E955-C3AF-B738-61245878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1850F-1B28-F569-AE53-104254C9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94AA-1ACE-B877-82FC-F5A64774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2A92E-B31D-CACE-01DC-57387E66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812F5-ECFA-F7E0-C3F4-26CE48D6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8270-5310-1E24-3A25-C4187853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73B7-80D4-6885-611F-12AC427D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8453-B0EA-E85C-1309-4D7E91F4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570A-EF39-2B50-1D95-22B2A28A5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081AE-613E-7F98-1097-6F7AFC006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37BCE-7BE1-0F3E-61B5-4F58C7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C2763-47F8-F246-34CB-397F1AC9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2AA32-1386-A874-FD3E-D98D31AA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6695-C586-C72E-E66C-B34412CD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43F72-DBA9-BEB7-7429-468DF5D8A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45B17-2861-B3EC-3390-364A2A9BE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81A42-AA6C-B6AD-D1AA-62DE83629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EFE3E-2B9E-B17C-48A9-483CDB8F1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B6E1A-0D1D-19DB-CFE3-CF97B434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8B9EE-DC7C-C674-D557-C35FEC5A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AD577-ED29-8CD6-AA30-5D5CA11C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5E07-9DE9-C041-DB6D-7D54AAB7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74340-0C66-5F02-CB93-DC1D2DB8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7B027-BD42-52CE-6763-5B81CCD2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56133-2399-4A56-8463-D282938C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291AF-1901-C47F-3174-88DB29EA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8F408-3A8B-8066-83F7-8A6C72AC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6934-DAC2-846B-6EAF-26558FF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ECC5-EA99-5C1A-C04A-269DD72A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2333-6EE8-D0F6-FBFB-A333418E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8CEE0-1817-AAE9-C8F2-E0518798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73E5-C15D-CCD4-1CDC-F974A142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98BDF-2017-6AE7-BA7F-252490EC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CF783-C7B3-EE07-B64F-CC507015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CE7E-5A98-2B66-D003-DB67044B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3DD7C-5440-758E-4A9F-6A63F6F29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FB847-5E74-97D9-F1BF-A8D944F0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CEA9-37DB-83A3-EF92-9C851E77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EE867-F8D2-341F-DAD4-B86E46B4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CF251-E82A-6FAE-2FF0-4DBD1AEB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8ECB2-0498-B46A-9F6F-C08BD532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1623D-19C5-B13A-2FB2-FD61E605E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416B-3339-2416-D106-71BE7A336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A739-3138-4FE8-B11C-D5ADFC4047C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83E75-B436-41CE-4855-906D6643C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A169-395B-9461-ECF2-5B49CE1E6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AB00-9FAB-4B9B-9771-759AF7D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2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E75EB35-2C0B-D600-DCB8-1FE532070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A51F6F0-7F6F-2211-FACC-ABDF7CC36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E9E0ACA-41E6-40B3-79DD-97D50E60D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EDDECD0-6E21-F4B5-C412-D5124A089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FF22BEA-F273-7BDF-00AE-39CF79341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9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6058835-29A9-2B77-0A6A-8A1D2E2AD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AE0B5D5-7F74-A5CA-8074-C7933AC0E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1D08273-DBEE-F21E-3824-9E0FF8FE1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ECB7F1C-7125-C803-2B09-E5F724725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2022-10-14T04:49:29Z</dcterms:created>
  <dcterms:modified xsi:type="dcterms:W3CDTF">2022-10-14T04:51:23Z</dcterms:modified>
</cp:coreProperties>
</file>