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61D6-51D9-4518-8A58-56DDF3C5A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AB70E-A0B4-46D8-8F6F-65D00B0DE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E170-74C8-48D4-B0C2-64638C81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A9F7-7CC6-48EE-B931-F1BADE29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099A3-01D6-4510-B0F6-7D9184C6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1CD6-2051-473D-BAA4-C8C91B4F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91B7F-9DE8-4F1C-8B1D-AFFE97094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1C013-E667-4644-BB3C-FBF54E1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738CA-C80D-41C9-ADC5-40DC872B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A30A6-7119-4345-A248-1A23DD8E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263D6-5642-4B6C-B585-77B6FDF08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603D2-ECBD-4344-9028-47B2DBBCC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D98D5-3FD3-444B-9FF8-38E2F45E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BC15E-B7E4-46EE-9C6A-6ECC88F2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01F42-D4CF-4401-BFBC-826A1AE9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5A37-AE41-4D1D-A112-98330F650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325B-4CFC-4F5F-80CF-72E626023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7C266-18FB-45E2-8A08-75ED4113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7AD67-9F70-4BD8-9E38-28FC2E42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1C0C-1BA2-461B-ABAF-EB8A823E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5A11-B9C1-42F2-991A-9CBB9CDA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60097-C9EB-4CBA-806E-1F30D2425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B33B-BC87-4DA7-BF82-DF701EE0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DB879-D4F9-4541-A607-DDDFA829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68075-542B-4BE8-83E1-CE60DA09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8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B96B-9790-4458-BC80-E0E841EE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87C0-E5E3-4B7B-BF7F-4D1491666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A60F0-3616-4400-B74E-4328CB8B7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1334F-CF52-4F75-8D3E-9AE943C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F0B1A-312B-4DB8-9B86-EE665554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93A1F-7239-4786-8F67-03FBA7C8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2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DCC9-08C4-47D8-8795-DEDEB6A6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B23DA-07CD-40B2-BF53-F6B90E9E1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89FD5-662B-4298-8A40-F9AD0D7B2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D1C86-35B7-4BE4-BEDE-B23EC5BA2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B441B-D49F-4CC5-9B7B-E33EDB0B3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91C9A-833C-4536-98CA-D24C53E8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A331FE-E77C-4161-9176-0673BBA7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841F0-9382-4A75-8977-1650B1E6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0CCC-48D3-48AD-B10C-5177E62E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947E5-4A85-4845-A6D9-561B4AC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4F75D-A8BA-47FF-BFBF-06DC4CF88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B695E-F452-4780-8CB6-98916005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95BD1-F205-49CC-9DD2-7CCDB87B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70E0B-D4D5-4F60-92D5-DACD3E2C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5F3D7-D4D1-4865-9A6D-AD94C242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6B4C-FB27-45AA-8325-48C434CD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F467A-67CF-4E76-8BB6-964F870D2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8F2A-5544-44AD-A2D7-059A95D26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E2FE9-2B7B-4669-9BEF-5FC9FCCA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F5971-5C36-437D-9B28-6A7D9BE0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E9BE0-1CF2-4FBD-A942-B10905BA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4A86-3B53-4722-B214-5FD49D72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DA1DE-594F-4C56-8851-24E9ACBDB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16481-4759-4DA0-B17A-9A73777E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B84BB-7A67-43AF-909D-B1B1DB7D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ED653-807C-40F3-8102-6A450998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8CE1-CBAA-4D7C-94CE-0C656EAE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3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73B9-2F10-4E53-81CA-D017C073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FA734-91FF-4447-8491-7DA60417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1282C-1C06-4300-9EAD-23DDE46E3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0911C-C127-48CB-8033-42AAD6AEF16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1134A-C424-4EC0-8B50-95EF7935D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1EAC3-C0E5-4441-B290-1347EF1A0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B2289-E1FE-421C-A1A5-527457E9A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7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30487093-110F-4B66-AF4D-7A2BF03850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C83A6E6B-DA91-4D5C-AB1C-6AEFC1E6B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226247F7-3C72-4256-B940-32B7BB269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881AA676-80CF-477F-A176-4D39EDB83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F27E4EA6-A6B8-49A9-89E6-AEDC524FD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7287CFDC-9864-42D6-9A32-B24EC1074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1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4CF30F91-376D-47D3-A978-225876D15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67D0EF4-8AB8-4538-9CA2-7CA740522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3F948FF-A035-4608-9516-A80E0F0192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651B646-62B3-446A-BD65-6604BC611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3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1353DBD-EA25-41F0-AC64-A3DF68E63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0734166-D54B-4560-AED2-833C86539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BCA2B5E8-8020-4123-A3A2-FAB6E4C2C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7BB29A24-E056-47B3-886E-89CA516A8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1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2022-02-11T05:43:30Z</dcterms:created>
  <dcterms:modified xsi:type="dcterms:W3CDTF">2022-02-11T05:45:21Z</dcterms:modified>
</cp:coreProperties>
</file>