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4822-D721-4A97-16B1-0B8FEB44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2212D-69E6-B4F1-A077-15EFB2900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26CC-7A8B-C2DB-95DC-6E49167E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44727-E150-A6D1-724A-98C4A90F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7107-6D3E-3121-843A-408B4DCA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5650-3C4A-01A9-F92C-27D41F25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1011F-A614-A6F5-188A-3B7C46CB1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36BED-522A-998C-4FBC-0C06B700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A508-D031-B4FD-39DF-8AFF5645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A925-DE91-2529-E8AA-E16EE3F2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F7CE3-580B-01BE-FA32-EAB29D875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75CB-B27D-5611-D71E-8ED72A6A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97EE-9B0B-26DF-D847-B250A94D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5F4F-9DC1-07AA-43D5-0098CFFF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25C3-3DF6-6681-72CC-CC95D373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F0-4A86-7FFB-A760-5FEF08B4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E3C8-7B8E-393C-5940-95E24890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800E-DA08-05A3-F5C5-60EFF350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78501-EF4D-AE9C-3927-CE84ABDC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7515-7254-3119-5DA1-83E16294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31EC-6F6E-7CF2-0F72-62EB50BC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0C91-0F8C-6A48-934A-DCE1BBED6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82D97-5EA8-9D15-70A4-7EE2F4F6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C76A-590B-2F93-6CB7-836F4774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E888-459E-6274-9B89-AC42DA90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BDCC-CCC2-3CCC-F6E9-38CFAC90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BEE1-664F-3893-7CFB-4481BA714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F2CB5-8D01-33FF-1CF2-84707C46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7F5D6-276E-F1F7-A62A-67D767E8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3AC9-578F-1941-CCA2-D4B77267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4F2C1-6887-5771-0EFA-E3288CA0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2705-7F14-4632-AE0F-B2455220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62F3-6ADC-F898-652B-55AAC57A1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60434-295F-E899-8FB0-C75997DEC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76F5B-EA98-9A23-48FA-EC67B688A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6FF52-C5CA-AFB5-39D9-8080B9E9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36272-2BFF-E6FF-B7EE-34C2EFD1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22B64-D525-C6BB-7314-BED531F1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F3C97-F89E-703E-05A9-0816E51D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A81E-D439-8228-39F5-5DA2DC0F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0395-1B28-4771-89B9-6D50F0E4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17E6F-E2D1-E5B1-82E7-F3B4355B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25618-61E1-3FFC-3974-A6E06C4B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E402D-DECC-F421-3424-264E78BE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64F50-65F2-85FC-D262-F77C483C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69EE7-BEF1-62A8-AFD9-51BC539B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D0AF-4A79-92EC-6AF6-93C48741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F0B3-EA87-3C20-59FE-1CFC19AD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90EAF-3817-69AF-56E0-D833A7E56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F1A5B-8316-84FF-A963-1E8FB240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7DCBC-E0DC-F55B-C0F7-A87A1413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433A7-7128-62BC-8B2C-F23D1D9E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0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7A29-2D3C-7634-4056-E7D5C249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E605C-222B-15F1-A312-9B9BF5EF9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89437-9533-FDBE-212C-123B9545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6219E-D52F-113C-FB1B-EA518322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5345F-B503-B20D-E42A-0C0845FE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6F73D-06D6-5AEF-AF97-E725E3AC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EEFE0-3AE5-0981-EDBD-23005989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DE73B-7FF3-1F1A-C2C1-33980858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2870-8DC6-3BD6-167B-206AA6585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50C7-DD77-4816-87B7-B4C3936E660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4096-8483-24F7-5958-B3FE14CC1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AFE43-1BB3-3499-F276-D35139154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7299-0FB6-4F6C-9209-9E9CFD14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2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0853BC1-E938-7521-2201-8AF5B6E71B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1D89744-E97A-3132-07E8-8C85D6F86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617534B-393E-86CC-F89B-787A2988D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8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EF5A743-8BAF-2193-F57F-32B7AFDD4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4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001E873-9F3C-6C7E-41E6-251A078F9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694838F-F497-6AA9-2053-7167A6F952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7DF4B8A-33CD-EA60-3611-19028F4DE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81A6748-5D71-7F2C-1FF7-B7EF12B7E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25EABB8F-1688-9E27-B926-3E83796AC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2022-08-12T04:58:15Z</dcterms:created>
  <dcterms:modified xsi:type="dcterms:W3CDTF">2022-08-12T04:59:54Z</dcterms:modified>
</cp:coreProperties>
</file>