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3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7BD9-1377-0CF5-75F8-8FFAE3631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81F28-0E0D-B513-22C2-3862B8E9E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96A03-4BF3-474F-6E7B-B9E1248B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CA4F-0028-8C21-C4E4-6D952F0E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32CF-EDB1-482A-1822-CF689221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7C83-DB2C-3FBC-4A5B-ED82AF07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96F06-6B20-7B29-841A-67E2796C2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0EA28-737D-04F7-5081-A2E9F1DA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5AEE-23B6-F1A9-D823-39C78679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7BB3-0F01-7397-4878-5528919D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EDD73-14A2-8F93-49C5-6CB5FF718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48796-53F7-C3D9-72C1-B71D76198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2F753-A0DE-93C6-DCF7-96C0E912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B1D2F-CADC-A0D6-597D-B3A5FBDF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2DC1-11E6-BFD7-7035-0CAAF194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2CF6-883E-121F-8E81-6515CDED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2AA7-8A1E-69AC-0433-0EF60DBE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35A3E-EFB4-4C49-F383-684C7C65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038A-1A60-D98B-B73C-C5F9B3A0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08CF-5310-A796-2D27-635D489C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21BC-AE6F-3A93-68CB-6F98CAF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0A057-48B9-BEE2-0B44-59075625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DD02C-C487-EDE9-F320-DB8D9258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3234-823F-156E-9285-538FB669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3A43A-4B74-D479-31DF-01765BC0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DEC-B116-D274-CDC1-16A5AC79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4E22-2717-089D-1813-4D326BF4A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11704-562F-12AD-DB28-032E293D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9A546-5F54-4136-6D40-C1CD854E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C0385-3441-A018-CDA1-878AF70A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0AC96-3125-078E-DF62-98A36C5C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4F03-7B9A-ACAC-80F8-CBCCADF9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1D017-1429-7786-4453-CD39FA8C7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F084-90A9-EBE7-C9B0-180DE2406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F5FF6-E41C-CC02-36AF-156869A5F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727EB-C937-2394-267A-EBDF4A451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E9445-6B36-5203-E2B5-907A1862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9F12D-727F-589F-7081-AC5BB53C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C52E7-0F5B-F54C-1AAB-6E1CBC5B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EEBC-8D20-D800-AB63-B7140E2C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416E9-8EA2-40E0-7C6D-936A10D0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BC2CF-7C6A-1D35-11DB-CD44E335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74110-4340-C699-B7AC-1372352D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8B712-34CC-3B20-46D6-F9F00EC6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D73D6-1BC7-3C7F-6792-B138955E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2DC83-4EAC-6652-6BD8-403DDECC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073C-B722-553C-C724-1F2A0146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A043E-816B-0346-E236-97512E0C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C193A-0A02-1DB5-8B82-AE7832B81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C47-DACF-0FA6-8542-20664116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C57FE-692B-684F-F668-D16E365A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EF68A-F7B9-D563-D57F-BB5F8A23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E0B4-5166-DE56-0EF2-7B6C531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4DE34-EC12-F898-AC34-089658E27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1968-303A-052E-446F-D5668E572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25D8A-5B0D-5D7A-ADF6-67F54B9C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97672-30E9-1666-BF59-4747CEA6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4EAFA-4ACC-5F47-2609-DF9931D9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F2542-F2C6-42D6-8285-1E72E8AB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4F242-99B0-DA4B-8179-64B70C634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FE51-570E-B1DD-99BA-EB34C2DE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EA0C0-9E05-4D04-B7CB-32B269EBFB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F37E-B935-499A-4CB7-5EC0A03DF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86B20-3903-09C0-A965-A10F2587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CA3D0-388C-4A83-992C-C407F410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9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8B01931-E43D-CB94-742F-1FB40F77B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A6AF120-0A3D-090F-37D4-D464282113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9ED321CF-5E4C-2CFF-0F3E-4925D66A8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BA989A4-3AE8-792C-826C-FD986AD89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6C3A478-CEF4-1811-5EBE-CB179187A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8B73C41F-7038-982B-0801-EA5BBCA0F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0857B5A-CA28-C7A4-4665-44D5CE6E1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1BFF02AA-FAE8-E0CD-5ED8-33C0EEFE30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AA6CF245-EC6E-1AF9-F783-474BD13E4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2025-05-23T16:59:25Z</dcterms:created>
  <dcterms:modified xsi:type="dcterms:W3CDTF">2025-05-25T22:56:34Z</dcterms:modified>
</cp:coreProperties>
</file>